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32399288" cy="43200638"/>
  <p:notesSz cx="6858000" cy="9144000"/>
  <p:embeddedFontLst>
    <p:embeddedFont>
      <p:font typeface="Calibri" panose="020F0502020204030204" pitchFamily="34" charset="0"/>
      <p:regular r:id="rId4"/>
      <p:bold r:id="rId5"/>
      <p:italic r:id="rId6"/>
      <p:boldItalic r:id="rId7"/>
    </p:embeddedFont>
    <p:embeddedFont>
      <p:font typeface="Rockwell Condensed" panose="02060603050405020104" pitchFamily="18" charset="0"/>
      <p:regular r:id="rId8"/>
      <p:bold r:id="rId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3" roundtripDataSignature="AMtx7mjlxmHAXcL11SdIFyCHmvGCOUQgV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B6BA"/>
    <a:srgbClr val="6BBF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30" d="100"/>
          <a:sy n="30" d="100"/>
        </p:scale>
        <p:origin x="763" y="-47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customschemas.google.com/relationships/presentationmetadata" Target="metadata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5" Type="http://schemas.openxmlformats.org/officeDocument/2006/relationships/font" Target="fonts/font2.fntdata"/><Relationship Id="rId15" Type="http://schemas.openxmlformats.org/officeDocument/2006/relationships/viewProps" Target="viewProps.xml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ctrTitle"/>
          </p:nvPr>
        </p:nvSpPr>
        <p:spPr>
          <a:xfrm>
            <a:off x="2429947" y="7070108"/>
            <a:ext cx="27539400" cy="1504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259"/>
              <a:buFont typeface="Calibri"/>
              <a:buNone/>
              <a:defRPr sz="2125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>
            <a:off x="4049911" y="22690338"/>
            <a:ext cx="24299400" cy="1043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8504"/>
              <a:buNone/>
              <a:defRPr sz="8504"/>
            </a:lvl1pPr>
            <a:lvl2pPr lvl="1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None/>
              <a:defRPr sz="7086"/>
            </a:lvl2pPr>
            <a:lvl3pPr lvl="2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None/>
              <a:defRPr sz="6378"/>
            </a:lvl3pPr>
            <a:lvl4pPr lvl="3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4pPr>
            <a:lvl5pPr lvl="4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5pPr>
            <a:lvl6pPr lvl="5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6pPr>
            <a:lvl7pPr lvl="6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7pPr>
            <a:lvl8pPr lvl="7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8pPr>
            <a:lvl9pPr lvl="8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7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7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2227451" y="2300044"/>
            <a:ext cx="27944400" cy="835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2494437" y="11233170"/>
            <a:ext cx="27410400" cy="2794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7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7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o e Título Vertical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8373538" y="17112234"/>
            <a:ext cx="36610500" cy="69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-5801149" y="10328634"/>
            <a:ext cx="36610500" cy="2055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7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7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Conteúdo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2227451" y="2300044"/>
            <a:ext cx="27944400" cy="835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2227451" y="11500170"/>
            <a:ext cx="27944400" cy="2741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7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7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beçalho da Seção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2210578" y="10770172"/>
            <a:ext cx="27944400" cy="1797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259"/>
              <a:buFont typeface="Calibri"/>
              <a:buNone/>
              <a:defRPr sz="2125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2210578" y="28910440"/>
            <a:ext cx="27944400" cy="94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8504"/>
              <a:buNone/>
              <a:defRPr sz="8504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7086"/>
              <a:buNone/>
              <a:defRPr sz="7086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6378"/>
              <a:buNone/>
              <a:defRPr sz="6378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69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69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69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69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69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69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7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7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as Partes de Conteúdo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2227451" y="2300044"/>
            <a:ext cx="27944400" cy="835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1"/>
          </p:nvPr>
        </p:nvSpPr>
        <p:spPr>
          <a:xfrm>
            <a:off x="2227451" y="11500170"/>
            <a:ext cx="13769700" cy="2741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body" idx="2"/>
          </p:nvPr>
        </p:nvSpPr>
        <p:spPr>
          <a:xfrm>
            <a:off x="16402140" y="11500170"/>
            <a:ext cx="13769700" cy="2741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7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7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>
            <a:spLocks noGrp="1"/>
          </p:cNvSpPr>
          <p:nvPr>
            <p:ph type="title"/>
          </p:nvPr>
        </p:nvSpPr>
        <p:spPr>
          <a:xfrm>
            <a:off x="2231671" y="2300044"/>
            <a:ext cx="27944400" cy="835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2231675" y="10590160"/>
            <a:ext cx="13706400" cy="519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8504"/>
              <a:buNone/>
              <a:defRPr sz="8504" b="1"/>
            </a:lvl1pPr>
            <a:lvl2pPr marL="914400" lvl="1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None/>
              <a:defRPr sz="7086" b="1"/>
            </a:lvl2pPr>
            <a:lvl3pPr marL="1371600" lvl="2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None/>
              <a:defRPr sz="6378" b="1"/>
            </a:lvl3pPr>
            <a:lvl4pPr marL="1828800" lvl="3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4pPr>
            <a:lvl5pPr marL="2286000" lvl="4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5pPr>
            <a:lvl6pPr marL="2743200" lvl="5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6pPr>
            <a:lvl7pPr marL="3200400" lvl="6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7pPr>
            <a:lvl8pPr marL="3657600" lvl="7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8pPr>
            <a:lvl9pPr marL="4114800" lvl="8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2"/>
          </p:nvPr>
        </p:nvSpPr>
        <p:spPr>
          <a:xfrm>
            <a:off x="2231675" y="15780233"/>
            <a:ext cx="13706400" cy="2321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16402142" y="10590160"/>
            <a:ext cx="13773900" cy="519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8504"/>
              <a:buNone/>
              <a:defRPr sz="8504" b="1"/>
            </a:lvl1pPr>
            <a:lvl2pPr marL="914400" lvl="1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None/>
              <a:defRPr sz="7086" b="1"/>
            </a:lvl2pPr>
            <a:lvl3pPr marL="1371600" lvl="2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None/>
              <a:defRPr sz="6378" b="1"/>
            </a:lvl3pPr>
            <a:lvl4pPr marL="1828800" lvl="3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4pPr>
            <a:lvl5pPr marL="2286000" lvl="4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5pPr>
            <a:lvl6pPr marL="2743200" lvl="5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6pPr>
            <a:lvl7pPr marL="3200400" lvl="6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7pPr>
            <a:lvl8pPr marL="3657600" lvl="7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8pPr>
            <a:lvl9pPr marL="4114800" lvl="8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4"/>
          </p:nvPr>
        </p:nvSpPr>
        <p:spPr>
          <a:xfrm>
            <a:off x="16402142" y="15780233"/>
            <a:ext cx="13773900" cy="2321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7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7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mente Títul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2227451" y="2300044"/>
            <a:ext cx="27944400" cy="835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7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7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m branco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7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7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com Legenda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2231671" y="2880042"/>
            <a:ext cx="10449600" cy="100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38"/>
              <a:buFont typeface="Calibri"/>
              <a:buNone/>
              <a:defRPr sz="11338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13773917" y="6220102"/>
            <a:ext cx="16402200" cy="3070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948563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1338"/>
              <a:buChar char="•"/>
              <a:defRPr sz="11338"/>
            </a:lvl1pPr>
            <a:lvl2pPr marL="914400" lvl="1" indent="-858583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9921"/>
              <a:buChar char="•"/>
              <a:defRPr sz="9921"/>
            </a:lvl2pPr>
            <a:lvl3pPr marL="1371600" lvl="2" indent="-768604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8504"/>
              <a:buChar char="•"/>
              <a:defRPr sz="8504"/>
            </a:lvl3pPr>
            <a:lvl4pPr marL="1828800" lvl="3" indent="-678561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4pPr>
            <a:lvl5pPr marL="2286000" lvl="4" indent="-678561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5pPr>
            <a:lvl6pPr marL="2743200" lvl="5" indent="-67856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6pPr>
            <a:lvl7pPr marL="3200400" lvl="6" indent="-67856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7pPr>
            <a:lvl8pPr marL="3657600" lvl="7" indent="-67856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8pPr>
            <a:lvl9pPr marL="4114800" lvl="8" indent="-67856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2231671" y="12960191"/>
            <a:ext cx="10449600" cy="240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1pPr>
            <a:lvl2pPr marL="914400" lvl="1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4960"/>
              <a:buNone/>
              <a:defRPr sz="4960"/>
            </a:lvl2pPr>
            <a:lvl3pPr marL="1371600" lvl="2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4252"/>
              <a:buNone/>
              <a:defRPr sz="4252"/>
            </a:lvl3pPr>
            <a:lvl4pPr marL="1828800" lvl="3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4pPr>
            <a:lvl5pPr marL="2286000" lvl="4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5pPr>
            <a:lvl6pPr marL="2743200" lvl="5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6pPr>
            <a:lvl7pPr marL="3200400" lvl="6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7pPr>
            <a:lvl8pPr marL="3657600" lvl="7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8pPr>
            <a:lvl9pPr marL="4114800" lvl="8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7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7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2231671" y="2880042"/>
            <a:ext cx="10449600" cy="100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38"/>
              <a:buFont typeface="Calibri"/>
              <a:buNone/>
              <a:defRPr sz="11338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13773917" y="6220102"/>
            <a:ext cx="16402200" cy="307005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2231671" y="12960191"/>
            <a:ext cx="10449600" cy="240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1pPr>
            <a:lvl2pPr marL="914400" lvl="1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4960"/>
              <a:buNone/>
              <a:defRPr sz="4960"/>
            </a:lvl2pPr>
            <a:lvl3pPr marL="1371600" lvl="2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4252"/>
              <a:buNone/>
              <a:defRPr sz="4252"/>
            </a:lvl3pPr>
            <a:lvl4pPr marL="1828800" lvl="3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4pPr>
            <a:lvl5pPr marL="2286000" lvl="4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5pPr>
            <a:lvl6pPr marL="2743200" lvl="5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6pPr>
            <a:lvl7pPr marL="3200400" lvl="6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7pPr>
            <a:lvl8pPr marL="3657600" lvl="7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8pPr>
            <a:lvl9pPr marL="4114800" lvl="8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7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7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2227451" y="2300044"/>
            <a:ext cx="27944400" cy="835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590"/>
              <a:buFont typeface="Calibri"/>
              <a:buNone/>
              <a:defRPr sz="1558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2227451" y="11500170"/>
            <a:ext cx="27944400" cy="2741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858583" algn="l" rtl="0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9921"/>
              <a:buFont typeface="Arial"/>
              <a:buChar char="•"/>
              <a:defRPr sz="992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768604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8504"/>
              <a:buFont typeface="Arial"/>
              <a:buChar char="•"/>
              <a:defRPr sz="85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678561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Font typeface="Arial"/>
              <a:buChar char="•"/>
              <a:defRPr sz="708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633603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sz="637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633603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sz="637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633603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sz="637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633603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sz="637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633603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sz="637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633603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sz="637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7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14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14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14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14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14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14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14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14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14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14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14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14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14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14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14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14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7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"/>
          <p:cNvSpPr/>
          <p:nvPr/>
        </p:nvSpPr>
        <p:spPr>
          <a:xfrm>
            <a:off x="624364" y="8609955"/>
            <a:ext cx="15087600" cy="1249800"/>
          </a:xfrm>
          <a:prstGeom prst="rect">
            <a:avLst/>
          </a:prstGeom>
          <a:solidFill>
            <a:srgbClr val="4DB6BA"/>
          </a:solidFill>
          <a:ln w="12700" cap="flat" cmpd="sng">
            <a:solidFill>
              <a:srgbClr val="4DB6BA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7143" b="1" i="0" u="none" strike="noStrike" cap="none" dirty="0">
                <a:solidFill>
                  <a:schemeClr val="lt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Introdução</a:t>
            </a:r>
            <a:endParaRPr sz="7143" b="1" i="0" u="none" strike="noStrike" cap="none" dirty="0">
              <a:solidFill>
                <a:schemeClr val="lt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</p:txBody>
      </p:sp>
      <p:sp>
        <p:nvSpPr>
          <p:cNvPr id="87" name="Google Shape;87;p1"/>
          <p:cNvSpPr/>
          <p:nvPr/>
        </p:nvSpPr>
        <p:spPr>
          <a:xfrm>
            <a:off x="624364" y="19080480"/>
            <a:ext cx="15087600" cy="1249800"/>
          </a:xfrm>
          <a:prstGeom prst="rect">
            <a:avLst/>
          </a:prstGeom>
          <a:solidFill>
            <a:srgbClr val="4DB6BA"/>
          </a:solidFill>
          <a:ln w="12700" cap="flat" cmpd="sng">
            <a:solidFill>
              <a:srgbClr val="4DB6BA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7143" b="1" i="0" u="none" strike="noStrike" cap="none" dirty="0">
                <a:solidFill>
                  <a:schemeClr val="lt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Metodologia</a:t>
            </a:r>
            <a:endParaRPr sz="7143" b="1" i="0" u="none" strike="noStrike" cap="none" dirty="0">
              <a:solidFill>
                <a:schemeClr val="lt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</p:txBody>
      </p:sp>
      <p:sp>
        <p:nvSpPr>
          <p:cNvPr id="88" name="Google Shape;88;p1"/>
          <p:cNvSpPr/>
          <p:nvPr/>
        </p:nvSpPr>
        <p:spPr>
          <a:xfrm>
            <a:off x="624364" y="29550360"/>
            <a:ext cx="15087600" cy="1249800"/>
          </a:xfrm>
          <a:prstGeom prst="rect">
            <a:avLst/>
          </a:prstGeom>
          <a:solidFill>
            <a:srgbClr val="4DB6BA"/>
          </a:solidFill>
          <a:ln w="12700" cap="flat" cmpd="sng">
            <a:solidFill>
              <a:srgbClr val="4DB6BA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7143" b="1" i="0" u="none" strike="noStrike" cap="none" dirty="0">
                <a:solidFill>
                  <a:schemeClr val="lt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Resultados e discussão</a:t>
            </a:r>
            <a:endParaRPr sz="7143" b="1" i="0" u="none" strike="noStrike" cap="none" dirty="0">
              <a:solidFill>
                <a:schemeClr val="lt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</p:txBody>
      </p:sp>
      <p:sp>
        <p:nvSpPr>
          <p:cNvPr id="89" name="Google Shape;89;p1"/>
          <p:cNvSpPr/>
          <p:nvPr/>
        </p:nvSpPr>
        <p:spPr>
          <a:xfrm>
            <a:off x="0" y="40374988"/>
            <a:ext cx="32399400" cy="2894700"/>
          </a:xfrm>
          <a:prstGeom prst="rect">
            <a:avLst/>
          </a:prstGeom>
          <a:solidFill>
            <a:srgbClr val="4DB6BA"/>
          </a:solidFill>
          <a:ln w="12700" cap="flat" cmpd="sng">
            <a:solidFill>
              <a:srgbClr val="4DB6BA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7143" b="1" i="0" u="none" strike="noStrike" cap="none" dirty="0">
                <a:solidFill>
                  <a:schemeClr val="lt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                                                                     </a:t>
            </a:r>
            <a:endParaRPr sz="7143" b="1" i="0" u="none" strike="noStrike" cap="none" dirty="0">
              <a:solidFill>
                <a:schemeClr val="lt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</p:txBody>
      </p:sp>
      <p:sp>
        <p:nvSpPr>
          <p:cNvPr id="92" name="Google Shape;92;p1"/>
          <p:cNvSpPr/>
          <p:nvPr/>
        </p:nvSpPr>
        <p:spPr>
          <a:xfrm>
            <a:off x="16840677" y="28925520"/>
            <a:ext cx="15087600" cy="1249800"/>
          </a:xfrm>
          <a:prstGeom prst="rect">
            <a:avLst/>
          </a:prstGeom>
          <a:solidFill>
            <a:srgbClr val="4DB6BA"/>
          </a:solidFill>
          <a:ln w="12700" cap="flat" cmpd="sng">
            <a:solidFill>
              <a:srgbClr val="4DB6BA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7143" b="1" i="0" u="none" strike="noStrike" cap="none" dirty="0">
                <a:solidFill>
                  <a:schemeClr val="lt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Referências</a:t>
            </a:r>
            <a:endParaRPr sz="7143" b="1" i="0" u="none" strike="noStrike" cap="none" dirty="0">
              <a:solidFill>
                <a:schemeClr val="lt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</p:txBody>
      </p:sp>
      <p:sp>
        <p:nvSpPr>
          <p:cNvPr id="93" name="Google Shape;93;p1"/>
          <p:cNvSpPr/>
          <p:nvPr/>
        </p:nvSpPr>
        <p:spPr>
          <a:xfrm>
            <a:off x="16724444" y="22552657"/>
            <a:ext cx="15087600" cy="1249800"/>
          </a:xfrm>
          <a:prstGeom prst="rect">
            <a:avLst/>
          </a:prstGeom>
          <a:solidFill>
            <a:srgbClr val="4DB6BA"/>
          </a:solidFill>
          <a:ln w="12700" cap="flat" cmpd="sng">
            <a:solidFill>
              <a:srgbClr val="4DB6BA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7143" b="1" i="0" u="none" strike="noStrike" cap="none" dirty="0">
                <a:solidFill>
                  <a:schemeClr val="lt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Considerações</a:t>
            </a:r>
            <a:endParaRPr sz="7143" b="1" i="0" u="none" strike="noStrike" cap="none" dirty="0">
              <a:solidFill>
                <a:schemeClr val="lt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</p:txBody>
      </p:sp>
      <p:sp>
        <p:nvSpPr>
          <p:cNvPr id="95" name="Google Shape;95;p1"/>
          <p:cNvSpPr/>
          <p:nvPr/>
        </p:nvSpPr>
        <p:spPr>
          <a:xfrm>
            <a:off x="7612564" y="4870675"/>
            <a:ext cx="16198800" cy="184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0" i="0" u="none" strike="noStrike" cap="none" dirty="0">
                <a:solidFill>
                  <a:schemeClr val="dk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Título do trabalho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0" i="0" u="none" strike="noStrike" cap="none" dirty="0">
                <a:solidFill>
                  <a:schemeClr val="dk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Autor, Universidade, e-mail</a:t>
            </a:r>
            <a:endParaRPr sz="5400" b="0" i="0" u="none" strike="noStrike" cap="none" dirty="0">
              <a:solidFill>
                <a:schemeClr val="dk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</p:txBody>
      </p:sp>
      <p:sp>
        <p:nvSpPr>
          <p:cNvPr id="96" name="Google Shape;96;p1"/>
          <p:cNvSpPr txBox="1"/>
          <p:nvPr/>
        </p:nvSpPr>
        <p:spPr>
          <a:xfrm>
            <a:off x="624364" y="10046300"/>
            <a:ext cx="15087600" cy="9232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 b="0" i="0" u="none" strike="noStrike" cap="none" dirty="0">
                <a:solidFill>
                  <a:schemeClr val="dk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Construir aqui seu texto</a:t>
            </a:r>
            <a:endParaRPr sz="3600" b="0" i="0" u="none" strike="noStrike" cap="none" dirty="0">
              <a:solidFill>
                <a:schemeClr val="dk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</p:txBody>
      </p:sp>
      <p:sp>
        <p:nvSpPr>
          <p:cNvPr id="97" name="Google Shape;97;p1"/>
          <p:cNvSpPr txBox="1"/>
          <p:nvPr/>
        </p:nvSpPr>
        <p:spPr>
          <a:xfrm>
            <a:off x="624364" y="20706938"/>
            <a:ext cx="15087600" cy="9232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 b="0" i="0" u="none" strike="noStrike" cap="none" dirty="0">
                <a:solidFill>
                  <a:schemeClr val="dk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Construir aqui seu texto</a:t>
            </a:r>
            <a:endParaRPr sz="3600" b="0" i="0" u="none" strike="noStrike" cap="none" dirty="0">
              <a:solidFill>
                <a:schemeClr val="dk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</p:txBody>
      </p:sp>
      <p:sp>
        <p:nvSpPr>
          <p:cNvPr id="98" name="Google Shape;98;p1"/>
          <p:cNvSpPr txBox="1"/>
          <p:nvPr/>
        </p:nvSpPr>
        <p:spPr>
          <a:xfrm>
            <a:off x="624364" y="31385332"/>
            <a:ext cx="15087600" cy="9232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 b="0" i="0" u="none" strike="noStrike" cap="none" dirty="0">
                <a:solidFill>
                  <a:schemeClr val="dk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Construir aqui seu texto</a:t>
            </a:r>
            <a:endParaRPr sz="3600" b="0" i="0" u="none" strike="noStrike" cap="none" dirty="0">
              <a:solidFill>
                <a:schemeClr val="dk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</p:txBody>
      </p:sp>
      <p:sp>
        <p:nvSpPr>
          <p:cNvPr id="99" name="Google Shape;99;p1"/>
          <p:cNvSpPr txBox="1"/>
          <p:nvPr/>
        </p:nvSpPr>
        <p:spPr>
          <a:xfrm>
            <a:off x="16724444" y="24180772"/>
            <a:ext cx="15087600" cy="9232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 b="0" i="0" u="none" strike="noStrike" cap="none" dirty="0">
                <a:solidFill>
                  <a:schemeClr val="dk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Construir aqui seu texto</a:t>
            </a:r>
            <a:endParaRPr sz="3600" b="0" i="0" u="none" strike="noStrike" cap="none" dirty="0">
              <a:solidFill>
                <a:schemeClr val="dk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</p:txBody>
      </p:sp>
      <p:sp>
        <p:nvSpPr>
          <p:cNvPr id="100" name="Google Shape;100;p1"/>
          <p:cNvSpPr txBox="1"/>
          <p:nvPr/>
        </p:nvSpPr>
        <p:spPr>
          <a:xfrm>
            <a:off x="16840677" y="30585356"/>
            <a:ext cx="15087600" cy="9232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 b="0" i="0" u="none" strike="noStrike" cap="none" dirty="0">
                <a:solidFill>
                  <a:schemeClr val="dk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Seguir as normas da ANBT</a:t>
            </a:r>
            <a:endParaRPr sz="3600" b="0" i="0" u="none" strike="noStrike" cap="none" dirty="0">
              <a:solidFill>
                <a:schemeClr val="dk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</p:txBody>
      </p:sp>
      <p:sp>
        <p:nvSpPr>
          <p:cNvPr id="101" name="Google Shape;101;p1"/>
          <p:cNvSpPr txBox="1"/>
          <p:nvPr/>
        </p:nvSpPr>
        <p:spPr>
          <a:xfrm>
            <a:off x="16724444" y="8657615"/>
            <a:ext cx="15087600" cy="9232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 b="0" i="0" u="none" strike="noStrike" cap="none" dirty="0">
                <a:solidFill>
                  <a:schemeClr val="dk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Construir aqui seu texto</a:t>
            </a:r>
            <a:endParaRPr sz="3600" b="0" i="0" u="none" strike="noStrike" cap="none" dirty="0">
              <a:solidFill>
                <a:schemeClr val="dk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</p:txBody>
      </p:sp>
      <p:sp>
        <p:nvSpPr>
          <p:cNvPr id="3" name="Retângulo Arredondado 2"/>
          <p:cNvSpPr/>
          <p:nvPr/>
        </p:nvSpPr>
        <p:spPr>
          <a:xfrm>
            <a:off x="4312444" y="40746447"/>
            <a:ext cx="23774400" cy="3100718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 5"/>
          <p:cNvSpPr/>
          <p:nvPr/>
        </p:nvSpPr>
        <p:spPr>
          <a:xfrm>
            <a:off x="16204896" y="40806474"/>
            <a:ext cx="3015912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000" b="1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Realização</a:t>
            </a:r>
            <a:endParaRPr lang="pt-BR" sz="3000" dirty="0"/>
          </a:p>
        </p:txBody>
      </p:sp>
      <p:pic>
        <p:nvPicPr>
          <p:cNvPr id="10" name="Imagem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858864" y="41474488"/>
            <a:ext cx="4688159" cy="1668254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7200443" y="1557622"/>
            <a:ext cx="1051240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1° ENCONTRO</a:t>
            </a:r>
          </a:p>
          <a:p>
            <a:r>
              <a:rPr lang="pt-BR" sz="9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 MATEMÁTICA</a:t>
            </a:r>
          </a:p>
        </p:txBody>
      </p:sp>
      <p:sp>
        <p:nvSpPr>
          <p:cNvPr id="28" name="Google Shape;89;p1"/>
          <p:cNvSpPr/>
          <p:nvPr/>
        </p:nvSpPr>
        <p:spPr>
          <a:xfrm>
            <a:off x="-25512" y="-94747"/>
            <a:ext cx="32399400" cy="4294257"/>
          </a:xfrm>
          <a:prstGeom prst="rect">
            <a:avLst/>
          </a:prstGeom>
          <a:solidFill>
            <a:srgbClr val="4DB6BA"/>
          </a:solidFill>
          <a:ln w="12700" cap="flat" cmpd="sng">
            <a:solidFill>
              <a:srgbClr val="4DB6BA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7143" b="1" i="0" u="none" strike="noStrike" cap="none" dirty="0">
                <a:solidFill>
                  <a:schemeClr val="lt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                                                                     </a:t>
            </a:r>
            <a:endParaRPr sz="7143" b="1" i="0" u="none" strike="noStrike" cap="none" dirty="0">
              <a:solidFill>
                <a:schemeClr val="lt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</p:txBody>
      </p:sp>
      <p:pic>
        <p:nvPicPr>
          <p:cNvPr id="102" name="Google Shape;102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843286" y="286918"/>
            <a:ext cx="6981060" cy="2108089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1"/>
          <p:cNvSpPr/>
          <p:nvPr/>
        </p:nvSpPr>
        <p:spPr>
          <a:xfrm>
            <a:off x="2456246" y="2186821"/>
            <a:ext cx="6368100" cy="132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8000" b="1" i="0" u="none" strike="noStrike" cap="none" dirty="0">
                <a:solidFill>
                  <a:schemeClr val="dk1"/>
                </a:solidFill>
                <a:latin typeface="Times New Roman" panose="02020603050405020304" pitchFamily="18" charset="0"/>
                <a:ea typeface="Arial Black"/>
                <a:cs typeface="Times New Roman" panose="02020603050405020304" pitchFamily="18" charset="0"/>
                <a:sym typeface="Arial Black"/>
              </a:rPr>
              <a:t>U F O B</a:t>
            </a:r>
            <a:endParaRPr sz="8000" b="1" i="0" u="none" strike="noStrike" cap="none" dirty="0">
              <a:solidFill>
                <a:schemeClr val="dk1"/>
              </a:solidFill>
              <a:latin typeface="Times New Roman" panose="02020603050405020304" pitchFamily="18" charset="0"/>
              <a:ea typeface="Arial Black"/>
              <a:cs typeface="Times New Roman" panose="02020603050405020304" pitchFamily="18" charset="0"/>
              <a:sym typeface="Arial Black"/>
            </a:endParaRPr>
          </a:p>
        </p:txBody>
      </p:sp>
      <p:sp>
        <p:nvSpPr>
          <p:cNvPr id="31" name="Google Shape;85;p1"/>
          <p:cNvSpPr/>
          <p:nvPr/>
        </p:nvSpPr>
        <p:spPr>
          <a:xfrm>
            <a:off x="21663436" y="-78995"/>
            <a:ext cx="8279606" cy="2735237"/>
          </a:xfrm>
          <a:prstGeom prst="rect">
            <a:avLst/>
          </a:prstGeom>
          <a:solidFill>
            <a:srgbClr val="4DB6BA"/>
          </a:solidFill>
          <a:ln w="12700" cap="flat" cmpd="sng">
            <a:solidFill>
              <a:srgbClr val="4DB6BA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8000" b="1" i="0" u="none" strike="noStrike" cap="none" dirty="0">
                <a:solidFill>
                  <a:schemeClr val="lt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III WORKSHOP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8000" b="1" dirty="0">
                <a:solidFill>
                  <a:schemeClr val="lt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DO PROFMAT</a:t>
            </a:r>
            <a:endParaRPr sz="8000" b="1" i="0" u="none" strike="noStrike" cap="none" dirty="0">
              <a:solidFill>
                <a:schemeClr val="dk1"/>
              </a:solidFill>
              <a:latin typeface="Rockwell Condensed" panose="02060603050405020104" pitchFamily="18" charset="0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85;p1"/>
          <p:cNvSpPr/>
          <p:nvPr/>
        </p:nvSpPr>
        <p:spPr>
          <a:xfrm>
            <a:off x="12293611" y="2700407"/>
            <a:ext cx="13511509" cy="1250910"/>
          </a:xfrm>
          <a:prstGeom prst="rect">
            <a:avLst/>
          </a:prstGeom>
          <a:solidFill>
            <a:srgbClr val="4DB6BA"/>
          </a:solidFill>
          <a:ln w="12700" cap="flat" cmpd="sng">
            <a:solidFill>
              <a:srgbClr val="4DB6BA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7000" b="1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De Euler à Inteligência Artificial</a:t>
            </a:r>
            <a:endParaRPr sz="7000" b="1" i="0" u="none" strike="noStrike" cap="none" dirty="0">
              <a:solidFill>
                <a:schemeClr val="tx1"/>
              </a:solidFill>
              <a:latin typeface="Rockwell Condensed" panose="02060603050405020104" pitchFamily="18" charset="0"/>
              <a:ea typeface="Calibri"/>
              <a:cs typeface="Calibri"/>
              <a:sym typeface="Calibri"/>
            </a:endParaRPr>
          </a:p>
        </p:txBody>
      </p:sp>
      <p:sp>
        <p:nvSpPr>
          <p:cNvPr id="33" name="Google Shape;85;p1"/>
          <p:cNvSpPr/>
          <p:nvPr/>
        </p:nvSpPr>
        <p:spPr>
          <a:xfrm>
            <a:off x="10693144" y="27755"/>
            <a:ext cx="9290472" cy="2566951"/>
          </a:xfrm>
          <a:prstGeom prst="rect">
            <a:avLst/>
          </a:prstGeom>
          <a:solidFill>
            <a:srgbClr val="4DB6BA"/>
          </a:solidFill>
          <a:ln w="12700" cap="flat" cmpd="sng">
            <a:solidFill>
              <a:srgbClr val="4DB6BA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8000" b="1" i="0" u="none" strike="noStrike" cap="none" dirty="0">
                <a:solidFill>
                  <a:schemeClr val="lt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II ENCONTRO </a:t>
            </a: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8000" b="1" i="0" u="none" strike="noStrike" cap="none" dirty="0">
                <a:solidFill>
                  <a:schemeClr val="lt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DE MATEMÁTICA</a:t>
            </a:r>
            <a:endParaRPr sz="8000" b="1" i="0" u="none" strike="noStrike" cap="none" dirty="0">
              <a:solidFill>
                <a:schemeClr val="dk1"/>
              </a:solidFill>
              <a:latin typeface="Rockwell Condensed" panose="02060603050405020104" pitchFamily="18" charset="0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85;p1"/>
          <p:cNvSpPr/>
          <p:nvPr/>
        </p:nvSpPr>
        <p:spPr>
          <a:xfrm>
            <a:off x="27065344" y="3395447"/>
            <a:ext cx="5323252" cy="676864"/>
          </a:xfrm>
          <a:prstGeom prst="rect">
            <a:avLst/>
          </a:prstGeom>
          <a:solidFill>
            <a:srgbClr val="4DB6BA"/>
          </a:solidFill>
          <a:ln w="12700" cap="flat" cmpd="sng">
            <a:solidFill>
              <a:srgbClr val="4DB6BA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13 e 14/11/2025</a:t>
            </a:r>
            <a:endParaRPr sz="6000" b="1" i="0" u="none" strike="noStrike" cap="none" dirty="0">
              <a:solidFill>
                <a:schemeClr val="tx1"/>
              </a:solidFill>
              <a:latin typeface="Rockwell Condensed" panose="02060603050405020104" pitchFamily="18" charset="0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68</Words>
  <Application>Microsoft Office PowerPoint</Application>
  <PresentationFormat>Personalizar</PresentationFormat>
  <Paragraphs>25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Rockwell Condensed</vt:lpstr>
      <vt:lpstr>Arial</vt:lpstr>
      <vt:lpstr>Calibri</vt:lpstr>
      <vt:lpstr>Times New Roman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Jailson</dc:creator>
  <cp:lastModifiedBy>Adriele G Biase</cp:lastModifiedBy>
  <cp:revision>9</cp:revision>
  <dcterms:created xsi:type="dcterms:W3CDTF">2023-11-01T15:05:11Z</dcterms:created>
  <dcterms:modified xsi:type="dcterms:W3CDTF">2025-10-10T16:41:20Z</dcterms:modified>
</cp:coreProperties>
</file>