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66" r:id="rId3"/>
    <p:sldId id="262" r:id="rId4"/>
    <p:sldId id="267" r:id="rId5"/>
    <p:sldId id="263" r:id="rId6"/>
    <p:sldId id="265" r:id="rId7"/>
    <p:sldId id="264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2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C87311-567D-CB2A-5E9C-C93EB849C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C4BA9BC-3F66-C138-74D8-5CEF0750754D}"/>
              </a:ext>
            </a:extLst>
          </p:cNvPr>
          <p:cNvSpPr txBox="1"/>
          <p:nvPr/>
        </p:nvSpPr>
        <p:spPr>
          <a:xfrm>
            <a:off x="838200" y="3390900"/>
            <a:ext cx="9296400" cy="1957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028"/>
              </a:lnSpc>
            </a:pPr>
            <a:r>
              <a:rPr lang="en-US" sz="5400" spc="-416" dirty="0">
                <a:solidFill>
                  <a:srgbClr val="000000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COLOQUE AQUI O TÍTULO DO TRABALHO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5D53C800-5E40-D6C7-6FDB-88ACCA18C0C0}"/>
              </a:ext>
            </a:extLst>
          </p:cNvPr>
          <p:cNvSpPr txBox="1"/>
          <p:nvPr/>
        </p:nvSpPr>
        <p:spPr>
          <a:xfrm>
            <a:off x="1651468" y="8244963"/>
            <a:ext cx="6603064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73"/>
              </a:lnSpc>
            </a:pPr>
            <a:r>
              <a:rPr lang="en-US" sz="5400" b="1" spc="159" dirty="0">
                <a:solidFill>
                  <a:srgbClr val="000000"/>
                </a:solidFill>
                <a:latin typeface="Times New Roman" panose="02020603050405020304" pitchFamily="18" charset="0"/>
                <a:ea typeface="Arial Unicode Bold"/>
                <a:cs typeface="Times New Roman" panose="02020603050405020304" pitchFamily="18" charset="0"/>
                <a:sym typeface="Arial Unicode Bold"/>
              </a:rPr>
              <a:t>Nome:</a:t>
            </a:r>
            <a:r>
              <a:rPr lang="en-US" sz="5400" spc="159" dirty="0">
                <a:solidFill>
                  <a:srgbClr val="000000"/>
                </a:solidFill>
                <a:latin typeface="Times New Roman" panose="02020603050405020304" pitchFamily="18" charset="0"/>
                <a:ea typeface="Arial Unicode"/>
                <a:cs typeface="Times New Roman" panose="02020603050405020304" pitchFamily="18" charset="0"/>
                <a:sym typeface="Arial Unicode"/>
              </a:rPr>
              <a:t> </a:t>
            </a:r>
            <a:r>
              <a:rPr lang="en-US" sz="5400" spc="159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"/>
                <a:cs typeface="Times New Roman" panose="02020603050405020304" pitchFamily="18" charset="0"/>
                <a:sym typeface="Arial Unicode"/>
              </a:rPr>
              <a:t>Primeiro</a:t>
            </a:r>
            <a:r>
              <a:rPr lang="en-US" sz="5400" spc="159" dirty="0">
                <a:solidFill>
                  <a:srgbClr val="000000"/>
                </a:solidFill>
                <a:latin typeface="Times New Roman" panose="02020603050405020304" pitchFamily="18" charset="0"/>
                <a:ea typeface="Arial Unicode"/>
                <a:cs typeface="Times New Roman" panose="02020603050405020304" pitchFamily="18" charset="0"/>
                <a:sym typeface="Arial Unicode"/>
              </a:rPr>
              <a:t> </a:t>
            </a:r>
            <a:r>
              <a:rPr lang="en-US" sz="5400" spc="159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"/>
                <a:cs typeface="Times New Roman" panose="02020603050405020304" pitchFamily="18" charset="0"/>
                <a:sym typeface="Arial Unicode"/>
              </a:rPr>
              <a:t>autor</a:t>
            </a:r>
            <a:endParaRPr lang="en-US" sz="5400" spc="159" dirty="0">
              <a:solidFill>
                <a:srgbClr val="000000"/>
              </a:solidFill>
              <a:latin typeface="Times New Roman" panose="02020603050405020304" pitchFamily="18" charset="0"/>
              <a:ea typeface="Arial Unicode"/>
              <a:cs typeface="Times New Roman" panose="02020603050405020304" pitchFamily="18" charset="0"/>
              <a:sym typeface="Arial Unicode"/>
            </a:endParaRPr>
          </a:p>
          <a:p>
            <a:pPr algn="just">
              <a:lnSpc>
                <a:spcPts val="4273"/>
              </a:lnSpc>
            </a:pPr>
            <a:r>
              <a:rPr lang="en-US" sz="5400" spc="159" dirty="0">
                <a:solidFill>
                  <a:srgbClr val="000000"/>
                </a:solidFill>
                <a:latin typeface="Times New Roman" panose="02020603050405020304" pitchFamily="18" charset="0"/>
                <a:ea typeface="Arial Unicode"/>
                <a:cs typeface="Times New Roman" panose="02020603050405020304" pitchFamily="18" charset="0"/>
                <a:sym typeface="Arial Unicode"/>
              </a:rPr>
              <a:t>            Segundo </a:t>
            </a:r>
            <a:r>
              <a:rPr lang="en-US" sz="5400" spc="159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"/>
                <a:cs typeface="Times New Roman" panose="02020603050405020304" pitchFamily="18" charset="0"/>
                <a:sym typeface="Arial Unicode"/>
              </a:rPr>
              <a:t>autor</a:t>
            </a:r>
            <a:endParaRPr lang="en-US" sz="5400" spc="159" dirty="0">
              <a:solidFill>
                <a:srgbClr val="000000"/>
              </a:solidFill>
              <a:latin typeface="Times New Roman" panose="02020603050405020304" pitchFamily="18" charset="0"/>
              <a:ea typeface="Arial Unicode"/>
              <a:cs typeface="Times New Roman" panose="02020603050405020304" pitchFamily="18" charset="0"/>
              <a:sym typeface="Arial Unicode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1503CA3-B8CD-9974-C2DA-047CAB1898E3}"/>
              </a:ext>
            </a:extLst>
          </p:cNvPr>
          <p:cNvGrpSpPr/>
          <p:nvPr/>
        </p:nvGrpSpPr>
        <p:grpSpPr>
          <a:xfrm>
            <a:off x="16725900" y="150793"/>
            <a:ext cx="1219200" cy="954107"/>
            <a:chOff x="5489482" y="3919389"/>
            <a:chExt cx="1637460" cy="1289100"/>
          </a:xfrm>
        </p:grpSpPr>
        <p:sp>
          <p:nvSpPr>
            <p:cNvPr id="9" name="Triângulo isósceles 8">
              <a:extLst>
                <a:ext uri="{FF2B5EF4-FFF2-40B4-BE49-F238E27FC236}">
                  <a16:creationId xmlns:a16="http://schemas.microsoft.com/office/drawing/2014/main" id="{2F03AC35-AFAA-933A-A612-2104537948A9}"/>
                </a:ext>
              </a:extLst>
            </p:cNvPr>
            <p:cNvSpPr/>
            <p:nvPr/>
          </p:nvSpPr>
          <p:spPr>
            <a:xfrm>
              <a:off x="5489482" y="3919389"/>
              <a:ext cx="1637460" cy="12891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D5FE1944-B825-5919-9ACD-83F68D9AAF71}"/>
                </a:ext>
              </a:extLst>
            </p:cNvPr>
            <p:cNvSpPr/>
            <p:nvPr/>
          </p:nvSpPr>
          <p:spPr>
            <a:xfrm rot="10800000">
              <a:off x="6556293" y="4916649"/>
              <a:ext cx="386802" cy="291839"/>
            </a:xfrm>
            <a:prstGeom prst="triangle">
              <a:avLst/>
            </a:prstGeom>
            <a:solidFill>
              <a:srgbClr val="23C3CF"/>
            </a:solidFill>
            <a:ln>
              <a:solidFill>
                <a:srgbClr val="23C3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riângulo isósceles 10">
              <a:extLst>
                <a:ext uri="{FF2B5EF4-FFF2-40B4-BE49-F238E27FC236}">
                  <a16:creationId xmlns:a16="http://schemas.microsoft.com/office/drawing/2014/main" id="{EA5A09B1-99FD-D796-F4B9-E2E2B1F1F86E}"/>
                </a:ext>
              </a:extLst>
            </p:cNvPr>
            <p:cNvSpPr/>
            <p:nvPr/>
          </p:nvSpPr>
          <p:spPr>
            <a:xfrm rot="10800000">
              <a:off x="5916456" y="4634843"/>
              <a:ext cx="821953" cy="53503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Triângulo isósceles 11">
              <a:extLst>
                <a:ext uri="{FF2B5EF4-FFF2-40B4-BE49-F238E27FC236}">
                  <a16:creationId xmlns:a16="http://schemas.microsoft.com/office/drawing/2014/main" id="{2801380E-2711-C45A-170E-4B073E3D25E3}"/>
                </a:ext>
              </a:extLst>
            </p:cNvPr>
            <p:cNvSpPr/>
            <p:nvPr/>
          </p:nvSpPr>
          <p:spPr>
            <a:xfrm rot="10800000">
              <a:off x="5709372" y="4916650"/>
              <a:ext cx="386802" cy="291839"/>
            </a:xfrm>
            <a:prstGeom prst="triangle">
              <a:avLst/>
            </a:prstGeom>
            <a:solidFill>
              <a:srgbClr val="23C3CF"/>
            </a:solidFill>
            <a:ln>
              <a:solidFill>
                <a:srgbClr val="23C3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Triângulo isósceles 12">
              <a:extLst>
                <a:ext uri="{FF2B5EF4-FFF2-40B4-BE49-F238E27FC236}">
                  <a16:creationId xmlns:a16="http://schemas.microsoft.com/office/drawing/2014/main" id="{09140BF8-EDBE-03D4-1A6F-8239D363C7AA}"/>
                </a:ext>
              </a:extLst>
            </p:cNvPr>
            <p:cNvSpPr/>
            <p:nvPr/>
          </p:nvSpPr>
          <p:spPr>
            <a:xfrm rot="10800000">
              <a:off x="6118740" y="4272099"/>
              <a:ext cx="386802" cy="291839"/>
            </a:xfrm>
            <a:prstGeom prst="triangle">
              <a:avLst/>
            </a:prstGeom>
            <a:solidFill>
              <a:srgbClr val="23C3CF"/>
            </a:solidFill>
            <a:ln>
              <a:solidFill>
                <a:srgbClr val="23C3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7558003-DB06-6EC4-7502-9CBC2FDC9540}"/>
              </a:ext>
            </a:extLst>
          </p:cNvPr>
          <p:cNvSpPr txBox="1"/>
          <p:nvPr/>
        </p:nvSpPr>
        <p:spPr>
          <a:xfrm>
            <a:off x="16567713" y="11004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PROFMAT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C57285B-2FA4-0176-7BB7-007586280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91E0F36-8324-A946-314E-52A3724F5241}"/>
              </a:ext>
            </a:extLst>
          </p:cNvPr>
          <p:cNvSpPr txBox="1"/>
          <p:nvPr/>
        </p:nvSpPr>
        <p:spPr>
          <a:xfrm>
            <a:off x="145128" y="1298393"/>
            <a:ext cx="115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UFOB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F61A776-8535-8412-BD45-28842443B2A4}"/>
              </a:ext>
            </a:extLst>
          </p:cNvPr>
          <p:cNvSpPr txBox="1"/>
          <p:nvPr/>
        </p:nvSpPr>
        <p:spPr>
          <a:xfrm>
            <a:off x="5080633" y="367433"/>
            <a:ext cx="8950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ENCONTRO DE MATEMÁTICA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WORKSHOP DO PROFMAT</a:t>
            </a:r>
          </a:p>
        </p:txBody>
      </p:sp>
    </p:spTree>
    <p:extLst>
      <p:ext uri="{BB962C8B-B14F-4D97-AF65-F5344CB8AC3E}">
        <p14:creationId xmlns:p14="http://schemas.microsoft.com/office/powerpoint/2010/main" val="314647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990600" y="2320573"/>
            <a:ext cx="7908766" cy="46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69"/>
              </a:lnSpc>
            </a:pPr>
            <a:r>
              <a:rPr lang="en-US" sz="2763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"/>
                <a:cs typeface="Times New Roman" panose="02020603050405020304" pitchFamily="18" charset="0"/>
                <a:sym typeface="Arial Unicode"/>
              </a:rPr>
              <a:t>Texto</a:t>
            </a:r>
            <a:endParaRPr lang="en-US" sz="2763" dirty="0">
              <a:solidFill>
                <a:srgbClr val="000000"/>
              </a:solidFill>
              <a:latin typeface="Times New Roman" panose="02020603050405020304" pitchFamily="18" charset="0"/>
              <a:ea typeface="Arial Unicode"/>
              <a:cs typeface="Times New Roman" panose="02020603050405020304" pitchFamily="18" charset="0"/>
              <a:sym typeface="Arial Unicod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43200" y="268818"/>
            <a:ext cx="7248887" cy="113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3"/>
              </a:lnSpc>
              <a:spcBef>
                <a:spcPct val="0"/>
              </a:spcBef>
            </a:pPr>
            <a:r>
              <a:rPr lang="en-US" sz="8153" u="none" strike="noStrike" spc="-448" dirty="0" err="1">
                <a:solidFill>
                  <a:srgbClr val="000000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Introdução</a:t>
            </a:r>
            <a:endParaRPr lang="en-US" sz="8153" u="none" strike="noStrike" spc="-448" dirty="0">
              <a:solidFill>
                <a:srgbClr val="000000"/>
              </a:solidFill>
              <a:latin typeface="Times New Roman" panose="02020603050405020304" pitchFamily="18" charset="0"/>
              <a:ea typeface="Archivo Black"/>
              <a:cs typeface="Times New Roman" panose="02020603050405020304" pitchFamily="18" charset="0"/>
              <a:sym typeface="Archivo Black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0" y="8897929"/>
            <a:ext cx="2438400" cy="1389071"/>
            <a:chOff x="0" y="0"/>
            <a:chExt cx="2216870" cy="40841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" y="0"/>
            <a:ext cx="2438399" cy="1438818"/>
          </a:xfrm>
          <a:custGeom>
            <a:avLst/>
            <a:gdLst/>
            <a:ahLst/>
            <a:cxnLst/>
            <a:rect l="l" t="t" r="r" b="b"/>
            <a:pathLst>
              <a:path w="4897781" h="2680422">
                <a:moveTo>
                  <a:pt x="0" y="0"/>
                </a:moveTo>
                <a:lnTo>
                  <a:pt x="4897781" y="0"/>
                </a:lnTo>
                <a:lnTo>
                  <a:pt x="4897781" y="2680422"/>
                </a:lnTo>
                <a:lnTo>
                  <a:pt x="0" y="268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3"/>
          <p:cNvGrpSpPr/>
          <p:nvPr/>
        </p:nvGrpSpPr>
        <p:grpSpPr>
          <a:xfrm rot="16200000">
            <a:off x="-524663" y="8149098"/>
            <a:ext cx="2438400" cy="1389071"/>
            <a:chOff x="0" y="0"/>
            <a:chExt cx="2216870" cy="408419"/>
          </a:xfrm>
        </p:grpSpPr>
        <p:sp>
          <p:nvSpPr>
            <p:cNvPr id="19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20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  <p:grpSp>
        <p:nvGrpSpPr>
          <p:cNvPr id="21" name="Group 13"/>
          <p:cNvGrpSpPr/>
          <p:nvPr/>
        </p:nvGrpSpPr>
        <p:grpSpPr>
          <a:xfrm rot="10800000">
            <a:off x="15791804" y="3186"/>
            <a:ext cx="2438400" cy="1389071"/>
            <a:chOff x="0" y="0"/>
            <a:chExt cx="2216870" cy="408419"/>
          </a:xfrm>
        </p:grpSpPr>
        <p:sp>
          <p:nvSpPr>
            <p:cNvPr id="22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23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  <p:grpSp>
        <p:nvGrpSpPr>
          <p:cNvPr id="24" name="Group 13"/>
          <p:cNvGrpSpPr/>
          <p:nvPr/>
        </p:nvGrpSpPr>
        <p:grpSpPr>
          <a:xfrm rot="5400000">
            <a:off x="16348864" y="524666"/>
            <a:ext cx="2438400" cy="1389071"/>
            <a:chOff x="0" y="0"/>
            <a:chExt cx="2216870" cy="408419"/>
          </a:xfrm>
        </p:grpSpPr>
        <p:sp>
          <p:nvSpPr>
            <p:cNvPr id="25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26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157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990600" y="2320573"/>
            <a:ext cx="7908766" cy="46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69"/>
              </a:lnSpc>
            </a:pPr>
            <a:r>
              <a:rPr lang="en-US" sz="2763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"/>
                <a:cs typeface="Times New Roman" panose="02020603050405020304" pitchFamily="18" charset="0"/>
                <a:sym typeface="Arial Unicode"/>
              </a:rPr>
              <a:t>Texto</a:t>
            </a:r>
            <a:endParaRPr lang="en-US" sz="2763" dirty="0">
              <a:solidFill>
                <a:srgbClr val="000000"/>
              </a:solidFill>
              <a:latin typeface="Times New Roman" panose="02020603050405020304" pitchFamily="18" charset="0"/>
              <a:ea typeface="Arial Unicode"/>
              <a:cs typeface="Times New Roman" panose="02020603050405020304" pitchFamily="18" charset="0"/>
              <a:sym typeface="Arial Unicod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43200" y="268818"/>
            <a:ext cx="7248887" cy="113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3"/>
              </a:lnSpc>
              <a:spcBef>
                <a:spcPct val="0"/>
              </a:spcBef>
            </a:pPr>
            <a:r>
              <a:rPr lang="en-US" sz="8153" spc="-448" dirty="0" err="1">
                <a:solidFill>
                  <a:srgbClr val="000000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Metodologia</a:t>
            </a:r>
            <a:endParaRPr lang="en-US" sz="8153" u="none" strike="noStrike" spc="-448" dirty="0">
              <a:solidFill>
                <a:srgbClr val="000000"/>
              </a:solidFill>
              <a:latin typeface="Times New Roman" panose="02020603050405020304" pitchFamily="18" charset="0"/>
              <a:ea typeface="Archivo Black"/>
              <a:cs typeface="Times New Roman" panose="02020603050405020304" pitchFamily="18" charset="0"/>
              <a:sym typeface="Archivo Black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0" y="8897929"/>
            <a:ext cx="2438400" cy="1389071"/>
            <a:chOff x="0" y="0"/>
            <a:chExt cx="2216870" cy="40841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" y="0"/>
            <a:ext cx="2438399" cy="1438818"/>
          </a:xfrm>
          <a:custGeom>
            <a:avLst/>
            <a:gdLst/>
            <a:ahLst/>
            <a:cxnLst/>
            <a:rect l="l" t="t" r="r" b="b"/>
            <a:pathLst>
              <a:path w="4897781" h="2680422">
                <a:moveTo>
                  <a:pt x="0" y="0"/>
                </a:moveTo>
                <a:lnTo>
                  <a:pt x="4897781" y="0"/>
                </a:lnTo>
                <a:lnTo>
                  <a:pt x="4897781" y="2680422"/>
                </a:lnTo>
                <a:lnTo>
                  <a:pt x="0" y="268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3"/>
          <p:cNvGrpSpPr/>
          <p:nvPr/>
        </p:nvGrpSpPr>
        <p:grpSpPr>
          <a:xfrm rot="16200000">
            <a:off x="-524663" y="8149098"/>
            <a:ext cx="2438400" cy="1389071"/>
            <a:chOff x="0" y="0"/>
            <a:chExt cx="2216870" cy="408419"/>
          </a:xfrm>
        </p:grpSpPr>
        <p:sp>
          <p:nvSpPr>
            <p:cNvPr id="19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20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  <p:grpSp>
        <p:nvGrpSpPr>
          <p:cNvPr id="21" name="Group 13"/>
          <p:cNvGrpSpPr/>
          <p:nvPr/>
        </p:nvGrpSpPr>
        <p:grpSpPr>
          <a:xfrm rot="10800000">
            <a:off x="15849600" y="8897928"/>
            <a:ext cx="2438400" cy="1389071"/>
            <a:chOff x="0" y="0"/>
            <a:chExt cx="2216870" cy="408419"/>
          </a:xfrm>
        </p:grpSpPr>
        <p:sp>
          <p:nvSpPr>
            <p:cNvPr id="22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23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  <p:grpSp>
        <p:nvGrpSpPr>
          <p:cNvPr id="24" name="Group 13"/>
          <p:cNvGrpSpPr/>
          <p:nvPr/>
        </p:nvGrpSpPr>
        <p:grpSpPr>
          <a:xfrm rot="5400000">
            <a:off x="16374264" y="8373265"/>
            <a:ext cx="2438400" cy="1389071"/>
            <a:chOff x="0" y="0"/>
            <a:chExt cx="2216870" cy="408419"/>
          </a:xfrm>
        </p:grpSpPr>
        <p:sp>
          <p:nvSpPr>
            <p:cNvPr id="25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26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921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73956" y="4413874"/>
            <a:ext cx="7908766" cy="46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69"/>
              </a:lnSpc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"/>
                <a:cs typeface="Times New Roman" panose="02020603050405020304" pitchFamily="18" charset="0"/>
                <a:sym typeface="Arial Unicode"/>
              </a:rPr>
              <a:t>Texto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Arial Unicode"/>
              <a:cs typeface="Times New Roman" panose="02020603050405020304" pitchFamily="18" charset="0"/>
              <a:sym typeface="Arial Unicod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20539" y="342900"/>
            <a:ext cx="7248887" cy="113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8643"/>
              </a:lnSpc>
              <a:spcBef>
                <a:spcPct val="0"/>
              </a:spcBef>
            </a:pPr>
            <a:r>
              <a:rPr lang="en-US" sz="8153" spc="-448" dirty="0" err="1">
                <a:solidFill>
                  <a:srgbClr val="000000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Desenvolvimento</a:t>
            </a:r>
            <a:endParaRPr lang="en-US" sz="8153" u="none" strike="noStrike" spc="-448" dirty="0">
              <a:solidFill>
                <a:srgbClr val="000000"/>
              </a:solidFill>
              <a:latin typeface="Times New Roman" panose="02020603050405020304" pitchFamily="18" charset="0"/>
              <a:ea typeface="Archivo Black"/>
              <a:cs typeface="Times New Roman" panose="02020603050405020304" pitchFamily="18" charset="0"/>
              <a:sym typeface="Archivo Black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2503127" y="3238554"/>
            <a:ext cx="3135673" cy="1007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643"/>
              </a:lnSpc>
              <a:spcBef>
                <a:spcPct val="0"/>
              </a:spcBef>
            </a:pPr>
            <a:r>
              <a:rPr lang="en-US" sz="6000" spc="-448" dirty="0" err="1">
                <a:solidFill>
                  <a:srgbClr val="000000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Seção</a:t>
            </a:r>
            <a:r>
              <a:rPr lang="en-US" sz="6000" spc="-448" dirty="0">
                <a:solidFill>
                  <a:srgbClr val="000000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 1</a:t>
            </a:r>
            <a:endParaRPr lang="en-US" sz="6000" u="none" strike="noStrike" spc="-448" dirty="0">
              <a:solidFill>
                <a:srgbClr val="000000"/>
              </a:solidFill>
              <a:latin typeface="Times New Roman" panose="02020603050405020304" pitchFamily="18" charset="0"/>
              <a:ea typeface="Archivo Black"/>
              <a:cs typeface="Times New Roman" panose="02020603050405020304" pitchFamily="18" charset="0"/>
              <a:sym typeface="Archivo Black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10146345" y="3238554"/>
            <a:ext cx="3135673" cy="1007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643"/>
              </a:lnSpc>
              <a:spcBef>
                <a:spcPct val="0"/>
              </a:spcBef>
            </a:pPr>
            <a:r>
              <a:rPr lang="en-US" sz="6000" spc="-448" dirty="0" err="1">
                <a:solidFill>
                  <a:srgbClr val="000000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Seção</a:t>
            </a:r>
            <a:r>
              <a:rPr lang="en-US" sz="6000" spc="-448" dirty="0">
                <a:solidFill>
                  <a:srgbClr val="000000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 2</a:t>
            </a:r>
            <a:endParaRPr lang="en-US" sz="6000" u="none" strike="noStrike" spc="-448" dirty="0">
              <a:solidFill>
                <a:srgbClr val="000000"/>
              </a:solidFill>
              <a:latin typeface="Times New Roman" panose="02020603050405020304" pitchFamily="18" charset="0"/>
              <a:ea typeface="Archivo Black"/>
              <a:cs typeface="Times New Roman" panose="02020603050405020304" pitchFamily="18" charset="0"/>
              <a:sym typeface="Archivo Black"/>
            </a:endParaRPr>
          </a:p>
        </p:txBody>
      </p:sp>
      <p:sp>
        <p:nvSpPr>
          <p:cNvPr id="29" name="TextBox 12"/>
          <p:cNvSpPr txBox="1"/>
          <p:nvPr/>
        </p:nvSpPr>
        <p:spPr>
          <a:xfrm>
            <a:off x="9601200" y="4385553"/>
            <a:ext cx="7665422" cy="519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75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"/>
                <a:cs typeface="Times New Roman" panose="02020603050405020304" pitchFamily="18" charset="0"/>
                <a:sym typeface="Arial Unicode"/>
              </a:rPr>
              <a:t>Texto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Arial Unicode"/>
              <a:cs typeface="Times New Roman" panose="02020603050405020304" pitchFamily="18" charset="0"/>
              <a:sym typeface="Arial Unicode"/>
            </a:endParaRPr>
          </a:p>
        </p:txBody>
      </p:sp>
      <p:sp>
        <p:nvSpPr>
          <p:cNvPr id="30" name="Freeform 7"/>
          <p:cNvSpPr/>
          <p:nvPr/>
        </p:nvSpPr>
        <p:spPr>
          <a:xfrm>
            <a:off x="15544800" y="28423"/>
            <a:ext cx="2743200" cy="1457477"/>
          </a:xfrm>
          <a:custGeom>
            <a:avLst/>
            <a:gdLst/>
            <a:ahLst/>
            <a:cxnLst/>
            <a:rect l="l" t="t" r="r" b="b"/>
            <a:pathLst>
              <a:path w="4375647" h="2394672">
                <a:moveTo>
                  <a:pt x="0" y="0"/>
                </a:moveTo>
                <a:lnTo>
                  <a:pt x="4375647" y="0"/>
                </a:lnTo>
                <a:lnTo>
                  <a:pt x="4375647" y="2394672"/>
                </a:lnTo>
                <a:lnTo>
                  <a:pt x="0" y="2394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6"/>
          <p:cNvSpPr/>
          <p:nvPr/>
        </p:nvSpPr>
        <p:spPr>
          <a:xfrm>
            <a:off x="0" y="8796362"/>
            <a:ext cx="2577095" cy="1522388"/>
          </a:xfrm>
          <a:custGeom>
            <a:avLst/>
            <a:gdLst/>
            <a:ahLst/>
            <a:cxnLst/>
            <a:rect l="l" t="t" r="r" b="b"/>
            <a:pathLst>
              <a:path w="4897781" h="2680422">
                <a:moveTo>
                  <a:pt x="0" y="0"/>
                </a:moveTo>
                <a:lnTo>
                  <a:pt x="4897781" y="0"/>
                </a:lnTo>
                <a:lnTo>
                  <a:pt x="4897781" y="2680422"/>
                </a:lnTo>
                <a:lnTo>
                  <a:pt x="0" y="268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7787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990600" y="2320573"/>
            <a:ext cx="7908766" cy="46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69"/>
              </a:lnSpc>
            </a:pPr>
            <a:r>
              <a:rPr lang="en-US" sz="2763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"/>
                <a:cs typeface="Times New Roman" panose="02020603050405020304" pitchFamily="18" charset="0"/>
                <a:sym typeface="Arial Unicode"/>
              </a:rPr>
              <a:t>Texto</a:t>
            </a:r>
            <a:endParaRPr lang="en-US" sz="2763" dirty="0">
              <a:solidFill>
                <a:srgbClr val="000000"/>
              </a:solidFill>
              <a:latin typeface="Times New Roman" panose="02020603050405020304" pitchFamily="18" charset="0"/>
              <a:ea typeface="Arial Unicode"/>
              <a:cs typeface="Times New Roman" panose="02020603050405020304" pitchFamily="18" charset="0"/>
              <a:sym typeface="Arial Unicod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43200" y="268818"/>
            <a:ext cx="7248887" cy="113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3"/>
              </a:lnSpc>
              <a:spcBef>
                <a:spcPct val="0"/>
              </a:spcBef>
            </a:pPr>
            <a:r>
              <a:rPr lang="en-US" sz="8153" spc="-448" dirty="0" err="1">
                <a:solidFill>
                  <a:srgbClr val="000000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Metodologia</a:t>
            </a:r>
            <a:endParaRPr lang="en-US" sz="8153" u="none" strike="noStrike" spc="-448" dirty="0">
              <a:solidFill>
                <a:srgbClr val="000000"/>
              </a:solidFill>
              <a:latin typeface="Times New Roman" panose="02020603050405020304" pitchFamily="18" charset="0"/>
              <a:ea typeface="Archivo Black"/>
              <a:cs typeface="Times New Roman" panose="02020603050405020304" pitchFamily="18" charset="0"/>
              <a:sym typeface="Archivo Black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0" y="8897929"/>
            <a:ext cx="2438400" cy="1389071"/>
            <a:chOff x="0" y="0"/>
            <a:chExt cx="2216870" cy="40841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" y="0"/>
            <a:ext cx="2438399" cy="1438818"/>
          </a:xfrm>
          <a:custGeom>
            <a:avLst/>
            <a:gdLst/>
            <a:ahLst/>
            <a:cxnLst/>
            <a:rect l="l" t="t" r="r" b="b"/>
            <a:pathLst>
              <a:path w="4897781" h="2680422">
                <a:moveTo>
                  <a:pt x="0" y="0"/>
                </a:moveTo>
                <a:lnTo>
                  <a:pt x="4897781" y="0"/>
                </a:lnTo>
                <a:lnTo>
                  <a:pt x="4897781" y="2680422"/>
                </a:lnTo>
                <a:lnTo>
                  <a:pt x="0" y="268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3"/>
          <p:cNvGrpSpPr/>
          <p:nvPr/>
        </p:nvGrpSpPr>
        <p:grpSpPr>
          <a:xfrm rot="16200000">
            <a:off x="-524663" y="8149098"/>
            <a:ext cx="2438400" cy="1389071"/>
            <a:chOff x="0" y="0"/>
            <a:chExt cx="2216870" cy="408419"/>
          </a:xfrm>
        </p:grpSpPr>
        <p:sp>
          <p:nvSpPr>
            <p:cNvPr id="19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20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  <p:grpSp>
        <p:nvGrpSpPr>
          <p:cNvPr id="21" name="Group 13"/>
          <p:cNvGrpSpPr/>
          <p:nvPr/>
        </p:nvGrpSpPr>
        <p:grpSpPr>
          <a:xfrm rot="10800000">
            <a:off x="15849600" y="8897928"/>
            <a:ext cx="2438400" cy="1389071"/>
            <a:chOff x="0" y="0"/>
            <a:chExt cx="2216870" cy="408419"/>
          </a:xfrm>
        </p:grpSpPr>
        <p:sp>
          <p:nvSpPr>
            <p:cNvPr id="22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23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  <p:grpSp>
        <p:nvGrpSpPr>
          <p:cNvPr id="24" name="Group 13"/>
          <p:cNvGrpSpPr/>
          <p:nvPr/>
        </p:nvGrpSpPr>
        <p:grpSpPr>
          <a:xfrm rot="5400000">
            <a:off x="16374264" y="8373265"/>
            <a:ext cx="2438400" cy="1389071"/>
            <a:chOff x="0" y="0"/>
            <a:chExt cx="2216870" cy="408419"/>
          </a:xfrm>
        </p:grpSpPr>
        <p:sp>
          <p:nvSpPr>
            <p:cNvPr id="25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26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454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990600" y="2320573"/>
            <a:ext cx="7908766" cy="46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69"/>
              </a:lnSpc>
            </a:pPr>
            <a:r>
              <a:rPr lang="en-US" sz="2763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"/>
                <a:cs typeface="Times New Roman" panose="02020603050405020304" pitchFamily="18" charset="0"/>
                <a:sym typeface="Arial Unicode"/>
              </a:rPr>
              <a:t>Texto</a:t>
            </a:r>
            <a:endParaRPr lang="en-US" sz="2763" dirty="0">
              <a:solidFill>
                <a:srgbClr val="000000"/>
              </a:solidFill>
              <a:latin typeface="Times New Roman" panose="02020603050405020304" pitchFamily="18" charset="0"/>
              <a:ea typeface="Arial Unicode"/>
              <a:cs typeface="Times New Roman" panose="02020603050405020304" pitchFamily="18" charset="0"/>
              <a:sym typeface="Arial Unicod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43200" y="268818"/>
            <a:ext cx="7248887" cy="113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3"/>
              </a:lnSpc>
              <a:spcBef>
                <a:spcPct val="0"/>
              </a:spcBef>
            </a:pPr>
            <a:r>
              <a:rPr lang="en-US" sz="8153" u="none" strike="noStrike" spc="-448" dirty="0" err="1">
                <a:solidFill>
                  <a:srgbClr val="000000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Conclusão</a:t>
            </a:r>
            <a:endParaRPr lang="en-US" sz="8153" u="none" strike="noStrike" spc="-448" dirty="0">
              <a:solidFill>
                <a:srgbClr val="000000"/>
              </a:solidFill>
              <a:latin typeface="Times New Roman" panose="02020603050405020304" pitchFamily="18" charset="0"/>
              <a:ea typeface="Archivo Black"/>
              <a:cs typeface="Times New Roman" panose="02020603050405020304" pitchFamily="18" charset="0"/>
              <a:sym typeface="Archivo Black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0" y="8897929"/>
            <a:ext cx="2438400" cy="1389071"/>
            <a:chOff x="0" y="0"/>
            <a:chExt cx="2216870" cy="40841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" y="0"/>
            <a:ext cx="2438399" cy="1438818"/>
          </a:xfrm>
          <a:custGeom>
            <a:avLst/>
            <a:gdLst/>
            <a:ahLst/>
            <a:cxnLst/>
            <a:rect l="l" t="t" r="r" b="b"/>
            <a:pathLst>
              <a:path w="4897781" h="2680422">
                <a:moveTo>
                  <a:pt x="0" y="0"/>
                </a:moveTo>
                <a:lnTo>
                  <a:pt x="4897781" y="0"/>
                </a:lnTo>
                <a:lnTo>
                  <a:pt x="4897781" y="2680422"/>
                </a:lnTo>
                <a:lnTo>
                  <a:pt x="0" y="268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3"/>
          <p:cNvGrpSpPr/>
          <p:nvPr/>
        </p:nvGrpSpPr>
        <p:grpSpPr>
          <a:xfrm rot="16200000">
            <a:off x="-524663" y="8149098"/>
            <a:ext cx="2438400" cy="1389071"/>
            <a:chOff x="0" y="0"/>
            <a:chExt cx="2216870" cy="408419"/>
          </a:xfrm>
        </p:grpSpPr>
        <p:sp>
          <p:nvSpPr>
            <p:cNvPr id="19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20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  <p:grpSp>
        <p:nvGrpSpPr>
          <p:cNvPr id="21" name="Group 13"/>
          <p:cNvGrpSpPr/>
          <p:nvPr/>
        </p:nvGrpSpPr>
        <p:grpSpPr>
          <a:xfrm rot="10800000">
            <a:off x="15791804" y="3186"/>
            <a:ext cx="2438400" cy="1389071"/>
            <a:chOff x="0" y="0"/>
            <a:chExt cx="2216870" cy="408419"/>
          </a:xfrm>
        </p:grpSpPr>
        <p:sp>
          <p:nvSpPr>
            <p:cNvPr id="22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23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  <p:grpSp>
        <p:nvGrpSpPr>
          <p:cNvPr id="24" name="Group 13"/>
          <p:cNvGrpSpPr/>
          <p:nvPr/>
        </p:nvGrpSpPr>
        <p:grpSpPr>
          <a:xfrm rot="5400000">
            <a:off x="16348864" y="524666"/>
            <a:ext cx="2438400" cy="1389071"/>
            <a:chOff x="0" y="0"/>
            <a:chExt cx="2216870" cy="408419"/>
          </a:xfrm>
        </p:grpSpPr>
        <p:sp>
          <p:nvSpPr>
            <p:cNvPr id="25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26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838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990600" y="2320573"/>
            <a:ext cx="7908766" cy="46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69"/>
              </a:lnSpc>
            </a:pPr>
            <a:r>
              <a:rPr lang="en-US" sz="2763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"/>
                <a:cs typeface="Times New Roman" panose="02020603050405020304" pitchFamily="18" charset="0"/>
                <a:sym typeface="Arial Unicode"/>
              </a:rPr>
              <a:t>Texto</a:t>
            </a:r>
            <a:endParaRPr lang="en-US" sz="2763" dirty="0">
              <a:solidFill>
                <a:srgbClr val="000000"/>
              </a:solidFill>
              <a:latin typeface="Times New Roman" panose="02020603050405020304" pitchFamily="18" charset="0"/>
              <a:ea typeface="Arial Unicode"/>
              <a:cs typeface="Times New Roman" panose="02020603050405020304" pitchFamily="18" charset="0"/>
              <a:sym typeface="Arial Unicod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43200" y="268818"/>
            <a:ext cx="7248887" cy="113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3"/>
              </a:lnSpc>
              <a:spcBef>
                <a:spcPct val="0"/>
              </a:spcBef>
            </a:pPr>
            <a:r>
              <a:rPr lang="en-US" sz="8153" spc="-448" dirty="0" err="1">
                <a:solidFill>
                  <a:srgbClr val="000000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Referências</a:t>
            </a:r>
            <a:endParaRPr lang="en-US" sz="8153" u="none" strike="noStrike" spc="-448" dirty="0">
              <a:solidFill>
                <a:srgbClr val="000000"/>
              </a:solidFill>
              <a:latin typeface="Times New Roman" panose="02020603050405020304" pitchFamily="18" charset="0"/>
              <a:ea typeface="Archivo Black"/>
              <a:cs typeface="Times New Roman" panose="02020603050405020304" pitchFamily="18" charset="0"/>
              <a:sym typeface="Archivo Black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0" y="8897929"/>
            <a:ext cx="2438400" cy="1389071"/>
            <a:chOff x="0" y="0"/>
            <a:chExt cx="2216870" cy="40841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" y="0"/>
            <a:ext cx="2438399" cy="1438818"/>
          </a:xfrm>
          <a:custGeom>
            <a:avLst/>
            <a:gdLst/>
            <a:ahLst/>
            <a:cxnLst/>
            <a:rect l="l" t="t" r="r" b="b"/>
            <a:pathLst>
              <a:path w="4897781" h="2680422">
                <a:moveTo>
                  <a:pt x="0" y="0"/>
                </a:moveTo>
                <a:lnTo>
                  <a:pt x="4897781" y="0"/>
                </a:lnTo>
                <a:lnTo>
                  <a:pt x="4897781" y="2680422"/>
                </a:lnTo>
                <a:lnTo>
                  <a:pt x="0" y="268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3"/>
          <p:cNvGrpSpPr/>
          <p:nvPr/>
        </p:nvGrpSpPr>
        <p:grpSpPr>
          <a:xfrm rot="16200000">
            <a:off x="-524663" y="8149098"/>
            <a:ext cx="2438400" cy="1389071"/>
            <a:chOff x="0" y="0"/>
            <a:chExt cx="2216870" cy="408419"/>
          </a:xfrm>
        </p:grpSpPr>
        <p:sp>
          <p:nvSpPr>
            <p:cNvPr id="19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20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  <p:grpSp>
        <p:nvGrpSpPr>
          <p:cNvPr id="21" name="Group 13"/>
          <p:cNvGrpSpPr/>
          <p:nvPr/>
        </p:nvGrpSpPr>
        <p:grpSpPr>
          <a:xfrm rot="10800000">
            <a:off x="15849600" y="8897928"/>
            <a:ext cx="2438400" cy="1389071"/>
            <a:chOff x="0" y="0"/>
            <a:chExt cx="2216870" cy="408419"/>
          </a:xfrm>
        </p:grpSpPr>
        <p:sp>
          <p:nvSpPr>
            <p:cNvPr id="22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23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  <p:grpSp>
        <p:nvGrpSpPr>
          <p:cNvPr id="24" name="Group 13"/>
          <p:cNvGrpSpPr/>
          <p:nvPr/>
        </p:nvGrpSpPr>
        <p:grpSpPr>
          <a:xfrm rot="5400000">
            <a:off x="16374264" y="8373265"/>
            <a:ext cx="2438400" cy="1389071"/>
            <a:chOff x="0" y="0"/>
            <a:chExt cx="2216870" cy="408419"/>
          </a:xfrm>
        </p:grpSpPr>
        <p:sp>
          <p:nvSpPr>
            <p:cNvPr id="25" name="Freeform 14"/>
            <p:cNvSpPr/>
            <p:nvPr/>
          </p:nvSpPr>
          <p:spPr>
            <a:xfrm>
              <a:off x="0" y="0"/>
              <a:ext cx="2216870" cy="408419"/>
            </a:xfrm>
            <a:custGeom>
              <a:avLst/>
              <a:gdLst/>
              <a:ahLst/>
              <a:cxnLst/>
              <a:rect l="l" t="t" r="r" b="b"/>
              <a:pathLst>
                <a:path w="2216870" h="408419">
                  <a:moveTo>
                    <a:pt x="0" y="0"/>
                  </a:moveTo>
                  <a:lnTo>
                    <a:pt x="2216870" y="0"/>
                  </a:lnTo>
                  <a:lnTo>
                    <a:pt x="2216870" y="408419"/>
                  </a:lnTo>
                  <a:lnTo>
                    <a:pt x="0" y="408419"/>
                  </a:lnTo>
                  <a:close/>
                </a:path>
              </a:pathLst>
            </a:custGeom>
            <a:solidFill>
              <a:srgbClr val="74BDCE"/>
            </a:solidFill>
          </p:spPr>
        </p:sp>
        <p:sp>
          <p:nvSpPr>
            <p:cNvPr id="26" name="TextBox 15"/>
            <p:cNvSpPr txBox="1"/>
            <p:nvPr/>
          </p:nvSpPr>
          <p:spPr>
            <a:xfrm>
              <a:off x="0" y="9525"/>
              <a:ext cx="2216870" cy="398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77995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40</Words>
  <Application>Microsoft Office PowerPoint</Application>
  <PresentationFormat>Personalizar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trabalho de curso tcc moderno branco cinza</dc:title>
  <dc:creator>Adriele G Biase</dc:creator>
  <cp:lastModifiedBy>Adriele G Biase</cp:lastModifiedBy>
  <cp:revision>10</cp:revision>
  <dcterms:created xsi:type="dcterms:W3CDTF">2006-08-16T00:00:00Z</dcterms:created>
  <dcterms:modified xsi:type="dcterms:W3CDTF">2025-10-10T18:22:25Z</dcterms:modified>
  <dc:identifier>DAGT3RjWzz0</dc:identifier>
</cp:coreProperties>
</file>