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43200625" cx="32399275"/>
  <p:notesSz cx="6858000" cy="9144000"/>
  <p:embeddedFontLst>
    <p:embeddedFont>
      <p:font typeface="Bilbo"/>
      <p:regular r:id="rId6"/>
    </p:embeddedFont>
    <p:embeddedFont>
      <p:font typeface="Arial Black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jlxmHAXcL11SdIFyCHmvGCOUQg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Bilbo-regular.fntdata"/><Relationship Id="rId7" Type="http://schemas.openxmlformats.org/officeDocument/2006/relationships/font" Target="fonts/ArialBlack-regular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429947" y="7070108"/>
            <a:ext cx="27539400" cy="1504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4049911" y="22690338"/>
            <a:ext cx="24299400" cy="104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45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494437" y="11233170"/>
            <a:ext cx="27410400" cy="279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373538" y="17112234"/>
            <a:ext cx="36610500" cy="698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801149" y="10328634"/>
            <a:ext cx="36610500" cy="205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22745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227451" y="11500170"/>
            <a:ext cx="27944400" cy="27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2210578" y="10770172"/>
            <a:ext cx="27944400" cy="1797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210578" y="28910440"/>
            <a:ext cx="27944400" cy="9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22745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227451" y="11500170"/>
            <a:ext cx="13769700" cy="27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16402140" y="11500170"/>
            <a:ext cx="13769700" cy="27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3167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31675" y="10590160"/>
            <a:ext cx="13706400" cy="519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31675" y="15780233"/>
            <a:ext cx="13706400" cy="232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402142" y="10590160"/>
            <a:ext cx="13773900" cy="519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402142" y="15780233"/>
            <a:ext cx="13773900" cy="232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2745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1671" y="2880042"/>
            <a:ext cx="10449600" cy="100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773917" y="6220102"/>
            <a:ext cx="16402200" cy="307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948563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indent="-858583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indent="-768604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indent="-678561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indent="-678561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indent="-67856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indent="-67856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indent="-67856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indent="-67856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31671" y="12960191"/>
            <a:ext cx="10449600" cy="240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1671" y="2880042"/>
            <a:ext cx="10449600" cy="100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773917" y="6220102"/>
            <a:ext cx="16402200" cy="307005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31671" y="12960191"/>
            <a:ext cx="10449600" cy="240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451" y="2300044"/>
            <a:ext cx="27944400" cy="835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b="0" i="0" sz="155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27451" y="11500170"/>
            <a:ext cx="27944400" cy="27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58583" lvl="0" marL="457200" marR="0" rtl="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b="0" i="0" sz="99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8604" lvl="1" marL="914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b="0" i="0" sz="850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78561" lvl="2" marL="1371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b="0" i="0" sz="7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33603" lvl="3" marL="1828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33603" lvl="4" marL="22860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33603" lvl="5" marL="27432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33603" lvl="6" marL="3200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33603" lvl="7" marL="3657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33603" lvl="8" marL="4114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27451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732264" y="40040601"/>
            <a:ext cx="10934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4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881997" y="40040601"/>
            <a:ext cx="7289700" cy="23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4412117" y="0"/>
            <a:ext cx="27987300" cy="4632900"/>
          </a:xfrm>
          <a:prstGeom prst="rect">
            <a:avLst/>
          </a:prstGeom>
          <a:solidFill>
            <a:srgbClr val="4DB6BA"/>
          </a:solidFill>
          <a:ln cap="flat" cmpd="sng" w="12700">
            <a:solidFill>
              <a:srgbClr val="4DB6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9600" u="none" cap="none" strike="noStrike">
              <a:solidFill>
                <a:schemeClr val="dk1"/>
              </a:solidFill>
              <a:latin typeface="Bilbo"/>
              <a:ea typeface="Bilbo"/>
              <a:cs typeface="Bilbo"/>
              <a:sym typeface="Bilbo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0" y="75075"/>
            <a:ext cx="30828300" cy="4632900"/>
          </a:xfrm>
          <a:prstGeom prst="rect">
            <a:avLst/>
          </a:prstGeom>
          <a:solidFill>
            <a:srgbClr val="4DB6BA"/>
          </a:solidFill>
          <a:ln cap="flat" cmpd="sng" w="12700">
            <a:solidFill>
              <a:srgbClr val="4DB6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WORKSHOP DO PROFMAT – UFOB     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Matemática, Tecnologia e Sociedade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24/11/2023</a:t>
            </a:r>
            <a:r>
              <a:rPr b="1" i="0" lang="pt-BR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9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624364" y="8609955"/>
            <a:ext cx="15087600" cy="1249800"/>
          </a:xfrm>
          <a:prstGeom prst="rect">
            <a:avLst/>
          </a:prstGeom>
          <a:solidFill>
            <a:srgbClr val="4DB6BA"/>
          </a:solidFill>
          <a:ln cap="flat" cmpd="sng" w="12700">
            <a:solidFill>
              <a:srgbClr val="4DB6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7143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714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624364" y="19080480"/>
            <a:ext cx="15087600" cy="1249800"/>
          </a:xfrm>
          <a:prstGeom prst="rect">
            <a:avLst/>
          </a:prstGeom>
          <a:solidFill>
            <a:srgbClr val="4DB6BA"/>
          </a:solidFill>
          <a:ln cap="flat" cmpd="sng" w="12700">
            <a:solidFill>
              <a:srgbClr val="4DB6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7143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714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624364" y="29550360"/>
            <a:ext cx="15087600" cy="1249800"/>
          </a:xfrm>
          <a:prstGeom prst="rect">
            <a:avLst/>
          </a:prstGeom>
          <a:solidFill>
            <a:srgbClr val="4DB6BA"/>
          </a:solidFill>
          <a:ln cap="flat" cmpd="sng" w="12700">
            <a:solidFill>
              <a:srgbClr val="4DB6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7143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 e discussão</a:t>
            </a:r>
            <a:endParaRPr b="1" i="0" sz="714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0" y="40374988"/>
            <a:ext cx="32399400" cy="2894700"/>
          </a:xfrm>
          <a:prstGeom prst="rect">
            <a:avLst/>
          </a:prstGeom>
          <a:solidFill>
            <a:srgbClr val="4DB6BA"/>
          </a:solidFill>
          <a:ln cap="flat" cmpd="sng" w="12700">
            <a:solidFill>
              <a:srgbClr val="4DB6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7143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Apoio:                                                                      </a:t>
            </a:r>
            <a:endParaRPr b="1" i="0" sz="714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80224" y="40250651"/>
            <a:ext cx="2310010" cy="3276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027970" y="40470120"/>
            <a:ext cx="2800372" cy="259278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/>
          <p:nvPr/>
        </p:nvSpPr>
        <p:spPr>
          <a:xfrm>
            <a:off x="16840677" y="28925520"/>
            <a:ext cx="15087600" cy="1249800"/>
          </a:xfrm>
          <a:prstGeom prst="rect">
            <a:avLst/>
          </a:prstGeom>
          <a:solidFill>
            <a:srgbClr val="4DB6BA"/>
          </a:solidFill>
          <a:ln cap="flat" cmpd="sng" w="12700">
            <a:solidFill>
              <a:srgbClr val="4DB6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7143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b="1" i="0" sz="714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6724444" y="22552657"/>
            <a:ext cx="15087600" cy="1249800"/>
          </a:xfrm>
          <a:prstGeom prst="rect">
            <a:avLst/>
          </a:prstGeom>
          <a:solidFill>
            <a:srgbClr val="4DB6BA"/>
          </a:solidFill>
          <a:ln cap="flat" cmpd="sng" w="12700">
            <a:solidFill>
              <a:srgbClr val="4DB6B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7143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Considerações</a:t>
            </a:r>
            <a:endParaRPr b="1" i="0" sz="714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832343" y="2699838"/>
            <a:ext cx="63681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80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U F O B</a:t>
            </a:r>
            <a:endParaRPr b="1" i="0" sz="80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612539" y="4864874"/>
            <a:ext cx="16198800" cy="18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Autor, Universidade, e-mail</a:t>
            </a:r>
            <a:endParaRPr b="0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624364" y="10046300"/>
            <a:ext cx="15087600" cy="8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Construir aqui seu texto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624364" y="20706938"/>
            <a:ext cx="15087600" cy="8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Construir aqui seu texto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624364" y="31385332"/>
            <a:ext cx="15087600" cy="8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Construir aqui seu texto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6724444" y="24180772"/>
            <a:ext cx="15087600" cy="8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Construir aqui seu texto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6840677" y="30585356"/>
            <a:ext cx="15087600" cy="8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Seguir as normas da ANBT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6724444" y="8657615"/>
            <a:ext cx="15087600" cy="8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Construir aqui seu texto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3228" y="743488"/>
            <a:ext cx="6981060" cy="2108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8011262" y="40997777"/>
            <a:ext cx="6693274" cy="20211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2023-11-01T15:05:11Z</dcterms:created>
  <dc:creator>Jailson</dc:creator>
</cp:coreProperties>
</file>