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6" r:id="rId3"/>
    <p:sldId id="262" r:id="rId4"/>
    <p:sldId id="267" r:id="rId5"/>
    <p:sldId id="263" r:id="rId6"/>
    <p:sldId id="265" r:id="rId7"/>
    <p:sldId id="264" r:id="rId8"/>
  </p:sldIdLst>
  <p:sldSz cx="18288000" cy="10287000"/>
  <p:notesSz cx="6858000" cy="9144000"/>
  <p:embeddedFontLst>
    <p:embeddedFont>
      <p:font typeface="Arial Unicode" panose="020B0604020202020204" charset="-128"/>
      <p:regular r:id="rId9"/>
    </p:embeddedFont>
    <p:embeddedFont>
      <p:font typeface="Arial Unicode Bold" panose="020B0604020202020204" charset="-128"/>
      <p:regular r:id="rId10"/>
    </p:embeddedFont>
    <p:embeddedFont>
      <p:font typeface="Archivo Black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/>
          <p:cNvSpPr/>
          <p:nvPr/>
        </p:nvSpPr>
        <p:spPr>
          <a:xfrm rot="-5400000">
            <a:off x="3994150" y="-3981451"/>
            <a:ext cx="10274300" cy="18262602"/>
          </a:xfrm>
          <a:custGeom>
            <a:avLst/>
            <a:gdLst/>
            <a:ahLst/>
            <a:cxnLst/>
            <a:rect l="l" t="t" r="r" b="b"/>
            <a:pathLst>
              <a:path w="14689220" h="26114170">
                <a:moveTo>
                  <a:pt x="0" y="0"/>
                </a:moveTo>
                <a:lnTo>
                  <a:pt x="14689221" y="0"/>
                </a:lnTo>
                <a:lnTo>
                  <a:pt x="14689221" y="26114169"/>
                </a:lnTo>
                <a:lnTo>
                  <a:pt x="0" y="2611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4"/>
          <p:cNvSpPr/>
          <p:nvPr/>
        </p:nvSpPr>
        <p:spPr>
          <a:xfrm>
            <a:off x="8864600" y="711200"/>
            <a:ext cx="9448800" cy="8877300"/>
          </a:xfrm>
          <a:custGeom>
            <a:avLst/>
            <a:gdLst/>
            <a:ahLst/>
            <a:cxnLst/>
            <a:rect l="l" t="t" r="r" b="b"/>
            <a:pathLst>
              <a:path w="11689773" h="10287000">
                <a:moveTo>
                  <a:pt x="0" y="0"/>
                </a:moveTo>
                <a:lnTo>
                  <a:pt x="11689773" y="0"/>
                </a:lnTo>
                <a:lnTo>
                  <a:pt x="116897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</a:blip>
            <a:stretch>
              <a:fillRect/>
            </a:stretch>
          </a:blipFill>
        </p:spPr>
      </p:sp>
      <p:sp>
        <p:nvSpPr>
          <p:cNvPr id="30" name="TextBox 5"/>
          <p:cNvSpPr txBox="1"/>
          <p:nvPr/>
        </p:nvSpPr>
        <p:spPr>
          <a:xfrm>
            <a:off x="304800" y="3848100"/>
            <a:ext cx="9296400" cy="1957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28"/>
              </a:lnSpc>
            </a:pPr>
            <a:r>
              <a:rPr lang="en-US" sz="5400" spc="-416" dirty="0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COLOQUE AQUI O TÍTULO </a:t>
            </a:r>
            <a:r>
              <a:rPr lang="en-US" sz="5400" spc="-416" dirty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DO </a:t>
            </a:r>
            <a:r>
              <a:rPr lang="en-US" sz="5400" spc="-416" dirty="0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TRABALHO</a:t>
            </a:r>
            <a:endParaRPr lang="en-US" sz="5400" spc="-416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0" y="-10848"/>
            <a:ext cx="2812915" cy="1420548"/>
          </a:xfrm>
          <a:custGeom>
            <a:avLst/>
            <a:gdLst/>
            <a:ahLst/>
            <a:cxnLst/>
            <a:rect l="l" t="t" r="r" b="b"/>
            <a:pathLst>
              <a:path w="3987826" h="2182428">
                <a:moveTo>
                  <a:pt x="0" y="0"/>
                </a:moveTo>
                <a:lnTo>
                  <a:pt x="3987826" y="0"/>
                </a:lnTo>
                <a:lnTo>
                  <a:pt x="3987826" y="2182428"/>
                </a:lnTo>
                <a:lnTo>
                  <a:pt x="0" y="2182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6"/>
          <p:cNvSpPr txBox="1"/>
          <p:nvPr/>
        </p:nvSpPr>
        <p:spPr>
          <a:xfrm>
            <a:off x="1651468" y="8244963"/>
            <a:ext cx="660306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73"/>
              </a:lnSpc>
            </a:pPr>
            <a:r>
              <a:rPr lang="en-US" sz="5400" b="1" spc="159" dirty="0">
                <a:solidFill>
                  <a:srgbClr val="000000"/>
                </a:solidFill>
                <a:latin typeface="Times New Roman" panose="02020603050405020304" pitchFamily="18" charset="0"/>
                <a:ea typeface="Arial Unicode Bold"/>
                <a:cs typeface="Times New Roman" panose="02020603050405020304" pitchFamily="18" charset="0"/>
                <a:sym typeface="Arial Unicode Bold"/>
              </a:rPr>
              <a:t>Nome:</a:t>
            </a:r>
            <a:r>
              <a:rPr lang="en-US" sz="5400" spc="159" dirty="0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 </a:t>
            </a:r>
            <a:r>
              <a:rPr lang="en-US" sz="5400" spc="159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Primeiro</a:t>
            </a:r>
            <a:r>
              <a:rPr lang="en-US" sz="5400" spc="159" dirty="0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 </a:t>
            </a:r>
            <a:r>
              <a:rPr lang="en-US" sz="5400" spc="159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autor</a:t>
            </a:r>
            <a:endParaRPr lang="en-US" sz="5400" spc="159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  <a:p>
            <a:pPr algn="just">
              <a:lnSpc>
                <a:spcPts val="4273"/>
              </a:lnSpc>
            </a:pPr>
            <a:r>
              <a:rPr lang="en-US" sz="5400" spc="159" dirty="0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           </a:t>
            </a:r>
            <a:r>
              <a:rPr lang="en-US" sz="5400" spc="159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 Segundo </a:t>
            </a:r>
            <a:r>
              <a:rPr lang="en-US" sz="5400" spc="159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autor</a:t>
            </a:r>
            <a:endParaRPr lang="en-US" sz="5400" spc="159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2320573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2763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2763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200" y="268818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8153" u="none" strike="noStrike" spc="-448" dirty="0" err="1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Introdução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8897929"/>
            <a:ext cx="2438400" cy="1389071"/>
            <a:chOff x="0" y="0"/>
            <a:chExt cx="2216870" cy="408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0"/>
            <a:ext cx="2438399" cy="143881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/>
          <p:cNvGrpSpPr/>
          <p:nvPr/>
        </p:nvGrpSpPr>
        <p:grpSpPr>
          <a:xfrm rot="16200000">
            <a:off x="-524663" y="8149098"/>
            <a:ext cx="2438400" cy="1389071"/>
            <a:chOff x="0" y="0"/>
            <a:chExt cx="2216870" cy="408419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1" name="Group 13"/>
          <p:cNvGrpSpPr/>
          <p:nvPr/>
        </p:nvGrpSpPr>
        <p:grpSpPr>
          <a:xfrm rot="10800000">
            <a:off x="15791804" y="3186"/>
            <a:ext cx="2438400" cy="1389071"/>
            <a:chOff x="0" y="0"/>
            <a:chExt cx="2216870" cy="408419"/>
          </a:xfrm>
        </p:grpSpPr>
        <p:sp>
          <p:nvSpPr>
            <p:cNvPr id="22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3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4" name="Group 13"/>
          <p:cNvGrpSpPr/>
          <p:nvPr/>
        </p:nvGrpSpPr>
        <p:grpSpPr>
          <a:xfrm rot="5400000">
            <a:off x="16348864" y="524666"/>
            <a:ext cx="2438400" cy="1389071"/>
            <a:chOff x="0" y="0"/>
            <a:chExt cx="2216870" cy="408419"/>
          </a:xfrm>
        </p:grpSpPr>
        <p:sp>
          <p:nvSpPr>
            <p:cNvPr id="25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6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15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2320573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2763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2763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200" y="268818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8153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Metodologia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8897929"/>
            <a:ext cx="2438400" cy="1389071"/>
            <a:chOff x="0" y="0"/>
            <a:chExt cx="2216870" cy="408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0"/>
            <a:ext cx="2438399" cy="143881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/>
          <p:cNvGrpSpPr/>
          <p:nvPr/>
        </p:nvGrpSpPr>
        <p:grpSpPr>
          <a:xfrm rot="16200000">
            <a:off x="-524663" y="8149098"/>
            <a:ext cx="2438400" cy="1389071"/>
            <a:chOff x="0" y="0"/>
            <a:chExt cx="2216870" cy="408419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1" name="Group 13"/>
          <p:cNvGrpSpPr/>
          <p:nvPr/>
        </p:nvGrpSpPr>
        <p:grpSpPr>
          <a:xfrm rot="10800000">
            <a:off x="15849600" y="8897928"/>
            <a:ext cx="2438400" cy="1389071"/>
            <a:chOff x="0" y="0"/>
            <a:chExt cx="2216870" cy="408419"/>
          </a:xfrm>
        </p:grpSpPr>
        <p:sp>
          <p:nvSpPr>
            <p:cNvPr id="22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3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4" name="Group 13"/>
          <p:cNvGrpSpPr/>
          <p:nvPr/>
        </p:nvGrpSpPr>
        <p:grpSpPr>
          <a:xfrm rot="5400000">
            <a:off x="16374264" y="8373265"/>
            <a:ext cx="2438400" cy="1389071"/>
            <a:chOff x="0" y="0"/>
            <a:chExt cx="2216870" cy="408419"/>
          </a:xfrm>
        </p:grpSpPr>
        <p:sp>
          <p:nvSpPr>
            <p:cNvPr id="25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6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92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73956" y="4413874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0539" y="342900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643"/>
              </a:lnSpc>
              <a:spcBef>
                <a:spcPct val="0"/>
              </a:spcBef>
            </a:pPr>
            <a:r>
              <a:rPr lang="en-US" sz="8153" spc="-448" dirty="0" err="1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Desenvolvimento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2503127" y="3238554"/>
            <a:ext cx="3135673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6000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Seção</a:t>
            </a:r>
            <a:r>
              <a:rPr lang="en-US" sz="6000" spc="-448" dirty="0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 1</a:t>
            </a:r>
            <a:endParaRPr lang="en-US" sz="6000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10146345" y="3238554"/>
            <a:ext cx="3135673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6000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Seção</a:t>
            </a:r>
            <a:r>
              <a:rPr lang="en-US" sz="6000" spc="-448" dirty="0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 2</a:t>
            </a:r>
            <a:endParaRPr lang="en-US" sz="6000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9601200" y="4385553"/>
            <a:ext cx="7665422" cy="51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5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15544800" y="28423"/>
            <a:ext cx="2743200" cy="1457477"/>
          </a:xfrm>
          <a:custGeom>
            <a:avLst/>
            <a:gdLst/>
            <a:ahLst/>
            <a:cxnLst/>
            <a:rect l="l" t="t" r="r" b="b"/>
            <a:pathLst>
              <a:path w="4375647" h="2394672">
                <a:moveTo>
                  <a:pt x="0" y="0"/>
                </a:moveTo>
                <a:lnTo>
                  <a:pt x="4375647" y="0"/>
                </a:lnTo>
                <a:lnTo>
                  <a:pt x="4375647" y="2394672"/>
                </a:lnTo>
                <a:lnTo>
                  <a:pt x="0" y="2394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/>
          <p:cNvSpPr/>
          <p:nvPr/>
        </p:nvSpPr>
        <p:spPr>
          <a:xfrm>
            <a:off x="0" y="8796362"/>
            <a:ext cx="2577095" cy="152238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78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2320573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2763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2763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200" y="268818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8153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Metodologia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8897929"/>
            <a:ext cx="2438400" cy="1389071"/>
            <a:chOff x="0" y="0"/>
            <a:chExt cx="2216870" cy="408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0"/>
            <a:ext cx="2438399" cy="143881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/>
          <p:cNvGrpSpPr/>
          <p:nvPr/>
        </p:nvGrpSpPr>
        <p:grpSpPr>
          <a:xfrm rot="16200000">
            <a:off x="-524663" y="8149098"/>
            <a:ext cx="2438400" cy="1389071"/>
            <a:chOff x="0" y="0"/>
            <a:chExt cx="2216870" cy="408419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1" name="Group 13"/>
          <p:cNvGrpSpPr/>
          <p:nvPr/>
        </p:nvGrpSpPr>
        <p:grpSpPr>
          <a:xfrm rot="10800000">
            <a:off x="15849600" y="8897928"/>
            <a:ext cx="2438400" cy="1389071"/>
            <a:chOff x="0" y="0"/>
            <a:chExt cx="2216870" cy="408419"/>
          </a:xfrm>
        </p:grpSpPr>
        <p:sp>
          <p:nvSpPr>
            <p:cNvPr id="22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3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4" name="Group 13"/>
          <p:cNvGrpSpPr/>
          <p:nvPr/>
        </p:nvGrpSpPr>
        <p:grpSpPr>
          <a:xfrm rot="5400000">
            <a:off x="16374264" y="8373265"/>
            <a:ext cx="2438400" cy="1389071"/>
            <a:chOff x="0" y="0"/>
            <a:chExt cx="2216870" cy="408419"/>
          </a:xfrm>
        </p:grpSpPr>
        <p:sp>
          <p:nvSpPr>
            <p:cNvPr id="25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6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45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2320573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2763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2763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200" y="268818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8153" u="none" strike="noStrike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Conclusão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8897929"/>
            <a:ext cx="2438400" cy="1389071"/>
            <a:chOff x="0" y="0"/>
            <a:chExt cx="2216870" cy="408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0"/>
            <a:ext cx="2438399" cy="143881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/>
          <p:cNvGrpSpPr/>
          <p:nvPr/>
        </p:nvGrpSpPr>
        <p:grpSpPr>
          <a:xfrm rot="16200000">
            <a:off x="-524663" y="8149098"/>
            <a:ext cx="2438400" cy="1389071"/>
            <a:chOff x="0" y="0"/>
            <a:chExt cx="2216870" cy="408419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1" name="Group 13"/>
          <p:cNvGrpSpPr/>
          <p:nvPr/>
        </p:nvGrpSpPr>
        <p:grpSpPr>
          <a:xfrm rot="10800000">
            <a:off x="15791804" y="3186"/>
            <a:ext cx="2438400" cy="1389071"/>
            <a:chOff x="0" y="0"/>
            <a:chExt cx="2216870" cy="408419"/>
          </a:xfrm>
        </p:grpSpPr>
        <p:sp>
          <p:nvSpPr>
            <p:cNvPr id="22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3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4" name="Group 13"/>
          <p:cNvGrpSpPr/>
          <p:nvPr/>
        </p:nvGrpSpPr>
        <p:grpSpPr>
          <a:xfrm rot="5400000">
            <a:off x="16348864" y="524666"/>
            <a:ext cx="2438400" cy="1389071"/>
            <a:chOff x="0" y="0"/>
            <a:chExt cx="2216870" cy="408419"/>
          </a:xfrm>
        </p:grpSpPr>
        <p:sp>
          <p:nvSpPr>
            <p:cNvPr id="25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6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83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2320573"/>
            <a:ext cx="7908766" cy="46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9"/>
              </a:lnSpc>
            </a:pPr>
            <a:r>
              <a:rPr lang="en-US" sz="2763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"/>
                <a:cs typeface="Times New Roman" panose="02020603050405020304" pitchFamily="18" charset="0"/>
                <a:sym typeface="Arial Unicode"/>
              </a:rPr>
              <a:t>Texto</a:t>
            </a:r>
            <a:endParaRPr lang="en-US" sz="2763" dirty="0">
              <a:solidFill>
                <a:srgbClr val="000000"/>
              </a:solidFill>
              <a:latin typeface="Times New Roman" panose="02020603050405020304" pitchFamily="18" charset="0"/>
              <a:ea typeface="Arial Unicode"/>
              <a:cs typeface="Times New Roman" panose="02020603050405020304" pitchFamily="18" charset="0"/>
              <a:sym typeface="Arial Unicod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200" y="268818"/>
            <a:ext cx="7248887" cy="113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3"/>
              </a:lnSpc>
              <a:spcBef>
                <a:spcPct val="0"/>
              </a:spcBef>
            </a:pPr>
            <a:r>
              <a:rPr lang="en-US" sz="8153" spc="-448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chivo Black"/>
                <a:cs typeface="Times New Roman" panose="02020603050405020304" pitchFamily="18" charset="0"/>
                <a:sym typeface="Archivo Black"/>
              </a:rPr>
              <a:t>Referências</a:t>
            </a:r>
            <a:endParaRPr lang="en-US" sz="8153" u="none" strike="noStrike" spc="-448" dirty="0">
              <a:solidFill>
                <a:srgbClr val="000000"/>
              </a:solidFill>
              <a:latin typeface="Times New Roman" panose="02020603050405020304" pitchFamily="18" charset="0"/>
              <a:ea typeface="Archivo Black"/>
              <a:cs typeface="Times New Roman" panose="02020603050405020304" pitchFamily="18" charset="0"/>
              <a:sym typeface="Archivo Black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8897929"/>
            <a:ext cx="2438400" cy="1389071"/>
            <a:chOff x="0" y="0"/>
            <a:chExt cx="2216870" cy="408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0"/>
            <a:ext cx="2438399" cy="1438818"/>
          </a:xfrm>
          <a:custGeom>
            <a:avLst/>
            <a:gdLst/>
            <a:ahLst/>
            <a:cxnLst/>
            <a:rect l="l" t="t" r="r" b="b"/>
            <a:pathLst>
              <a:path w="4897781" h="2680422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3"/>
          <p:cNvGrpSpPr/>
          <p:nvPr/>
        </p:nvGrpSpPr>
        <p:grpSpPr>
          <a:xfrm rot="16200000">
            <a:off x="-524663" y="8149098"/>
            <a:ext cx="2438400" cy="1389071"/>
            <a:chOff x="0" y="0"/>
            <a:chExt cx="2216870" cy="408419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1" name="Group 13"/>
          <p:cNvGrpSpPr/>
          <p:nvPr/>
        </p:nvGrpSpPr>
        <p:grpSpPr>
          <a:xfrm rot="10800000">
            <a:off x="15849600" y="8897928"/>
            <a:ext cx="2438400" cy="1389071"/>
            <a:chOff x="0" y="0"/>
            <a:chExt cx="2216870" cy="408419"/>
          </a:xfrm>
        </p:grpSpPr>
        <p:sp>
          <p:nvSpPr>
            <p:cNvPr id="22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3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  <p:grpSp>
        <p:nvGrpSpPr>
          <p:cNvPr id="24" name="Group 13"/>
          <p:cNvGrpSpPr/>
          <p:nvPr/>
        </p:nvGrpSpPr>
        <p:grpSpPr>
          <a:xfrm rot="5400000">
            <a:off x="16374264" y="8373265"/>
            <a:ext cx="2438400" cy="1389071"/>
            <a:chOff x="0" y="0"/>
            <a:chExt cx="2216870" cy="408419"/>
          </a:xfrm>
        </p:grpSpPr>
        <p:sp>
          <p:nvSpPr>
            <p:cNvPr id="25" name="Freeform 14"/>
            <p:cNvSpPr/>
            <p:nvPr/>
          </p:nvSpPr>
          <p:spPr>
            <a:xfrm>
              <a:off x="0" y="0"/>
              <a:ext cx="2216870" cy="408419"/>
            </a:xfrm>
            <a:custGeom>
              <a:avLst/>
              <a:gdLst/>
              <a:ahLst/>
              <a:cxnLst/>
              <a:rect l="l" t="t" r="r" b="b"/>
              <a:pathLst>
                <a:path w="2216870" h="408419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id="26" name="TextBox 15"/>
            <p:cNvSpPr txBox="1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9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</Words>
  <Application>Microsoft Office PowerPoint</Application>
  <PresentationFormat>Personalizar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4" baseType="lpstr">
      <vt:lpstr>Arial Unicode</vt:lpstr>
      <vt:lpstr>Arial Unicode Bold</vt:lpstr>
      <vt:lpstr>Times New Roman</vt:lpstr>
      <vt:lpstr>Arial</vt:lpstr>
      <vt:lpstr>Archivo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de trabalho de curso tcc moderno branco cinza</dc:title>
  <cp:lastModifiedBy>jailson</cp:lastModifiedBy>
  <cp:revision>4</cp:revision>
  <dcterms:created xsi:type="dcterms:W3CDTF">2006-08-16T00:00:00Z</dcterms:created>
  <dcterms:modified xsi:type="dcterms:W3CDTF">2024-10-17T21:31:22Z</dcterms:modified>
  <dc:identifier>DAGT3RjWzz0</dc:identifier>
</cp:coreProperties>
</file>