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28800425" cy="43200638"/>
  <p:notesSz cx="7559675" cy="106918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D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30" d="100"/>
          <a:sy n="30" d="100"/>
        </p:scale>
        <p:origin x="1104" y="-453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dr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440000" y="5014800"/>
            <a:ext cx="25918560" cy="62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pt-BR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1440000" y="10108800"/>
            <a:ext cx="25919640" cy="2505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pt-B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9F274080-790D-4E65-B258-E04535C0AD12}" type="slidenum">
              <a:t>‹nº›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1440000" y="5190120"/>
            <a:ext cx="2591856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>
              <a:buNone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do texto do título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>
          <a:xfrm>
            <a:off x="9849600" y="39354480"/>
            <a:ext cx="9128160" cy="2975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>
          <a:xfrm>
            <a:off x="20649600" y="39354480"/>
            <a:ext cx="6708960" cy="2975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37BD474A-49DC-404D-8860-46EB1415E84B}" type="slidenum"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‹nº›</a:t>
            </a:fld>
            <a:endParaRPr lang="pt-B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>
          <a:xfrm>
            <a:off x="1440000" y="39354480"/>
            <a:ext cx="6708960" cy="2975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&lt;data/hora&gt;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body"/>
          </p:nvPr>
        </p:nvSpPr>
        <p:spPr>
          <a:xfrm>
            <a:off x="1440000" y="10108800"/>
            <a:ext cx="25919640" cy="2505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86">
            <a:extLst>
              <a:ext uri="{FF2B5EF4-FFF2-40B4-BE49-F238E27FC236}">
                <a16:creationId xmlns:a16="http://schemas.microsoft.com/office/drawing/2014/main" id="{B51B601C-AA87-C448-96E5-5B6D1C8B4249}"/>
              </a:ext>
            </a:extLst>
          </p:cNvPr>
          <p:cNvSpPr txBox="1">
            <a:spLocks/>
          </p:cNvSpPr>
          <p:nvPr/>
        </p:nvSpPr>
        <p:spPr>
          <a:xfrm>
            <a:off x="545049" y="8762215"/>
            <a:ext cx="13590000" cy="9231319"/>
          </a:xfrm>
          <a:prstGeom prst="roundRect">
            <a:avLst>
              <a:gd name="adj" fmla="val 5751"/>
            </a:avLst>
          </a:prstGeom>
          <a:ln w="38100">
            <a:solidFill>
              <a:srgbClr val="00ADB4"/>
            </a:solidFill>
          </a:ln>
        </p:spPr>
        <p:txBody>
          <a:bodyPr/>
          <a:lstStyle>
            <a:defPPr>
              <a:defRPr lang="pt-BR"/>
            </a:defPPr>
            <a:lvl1pPr indent="0" algn="just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3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endParaRPr lang="en-US" dirty="0"/>
          </a:p>
          <a:p>
            <a:r>
              <a:rPr lang="pt-BR" dirty="0"/>
              <a:t>	Copie e cole seu texto aqui e ajuste o tamanho da área conforme for necessário. O mesmo serve para a sessão do título</a:t>
            </a:r>
            <a:r>
              <a:rPr lang="pt-BR" dirty="0" smtClean="0"/>
              <a:t>.</a:t>
            </a:r>
            <a:endParaRPr lang="pt-BR" dirty="0"/>
          </a:p>
        </p:txBody>
      </p:sp>
      <p:sp>
        <p:nvSpPr>
          <p:cNvPr id="3" name="Text Placeholder 87">
            <a:extLst>
              <a:ext uri="{FF2B5EF4-FFF2-40B4-BE49-F238E27FC236}">
                <a16:creationId xmlns:a16="http://schemas.microsoft.com/office/drawing/2014/main" id="{ED6BA1F4-974B-AA4D-BF12-3F1211493C26}"/>
              </a:ext>
            </a:extLst>
          </p:cNvPr>
          <p:cNvSpPr txBox="1">
            <a:spLocks/>
          </p:cNvSpPr>
          <p:nvPr/>
        </p:nvSpPr>
        <p:spPr>
          <a:xfrm>
            <a:off x="545049" y="7897591"/>
            <a:ext cx="13590000" cy="708032"/>
          </a:xfrm>
          <a:prstGeom prst="round2SameRect">
            <a:avLst/>
          </a:prstGeom>
          <a:solidFill>
            <a:srgbClr val="00ADB4"/>
          </a:solidFill>
          <a:ln w="38100">
            <a:solidFill>
              <a:srgbClr val="00ADB4"/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3600" b="1" dirty="0" smtClean="0">
                <a:solidFill>
                  <a:schemeClr val="bg1"/>
                </a:solidFill>
              </a:rPr>
              <a:t>INTRODUÇÃO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19" name="Text Placeholder 86">
            <a:extLst>
              <a:ext uri="{FF2B5EF4-FFF2-40B4-BE49-F238E27FC236}">
                <a16:creationId xmlns:a16="http://schemas.microsoft.com/office/drawing/2014/main" id="{B51B601C-AA87-C448-96E5-5B6D1C8B4249}"/>
              </a:ext>
            </a:extLst>
          </p:cNvPr>
          <p:cNvSpPr txBox="1">
            <a:spLocks/>
          </p:cNvSpPr>
          <p:nvPr/>
        </p:nvSpPr>
        <p:spPr>
          <a:xfrm>
            <a:off x="15113000" y="8762215"/>
            <a:ext cx="13141098" cy="18669785"/>
          </a:xfrm>
          <a:prstGeom prst="roundRect">
            <a:avLst>
              <a:gd name="adj" fmla="val 5751"/>
            </a:avLst>
          </a:prstGeom>
          <a:ln w="38100">
            <a:solidFill>
              <a:srgbClr val="00ADB4"/>
            </a:solidFill>
          </a:ln>
        </p:spPr>
        <p:txBody>
          <a:bodyPr/>
          <a:lstStyle>
            <a:defPPr>
              <a:defRPr lang="pt-BR"/>
            </a:defPPr>
            <a:lvl1pPr indent="0" algn="just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3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endParaRPr lang="pt-BR" dirty="0" smtClean="0"/>
          </a:p>
          <a:p>
            <a:r>
              <a:rPr lang="pt-BR" dirty="0"/>
              <a:t>	Copie e cole seu texto aqui e ajuste o tamanho da área conforme for necessário. O mesmo serve para a sessão do título</a:t>
            </a:r>
            <a:r>
              <a:rPr lang="pt-BR" dirty="0" smtClean="0"/>
              <a:t>.</a:t>
            </a:r>
            <a:endParaRPr lang="pt-BR" dirty="0"/>
          </a:p>
        </p:txBody>
      </p:sp>
      <p:sp>
        <p:nvSpPr>
          <p:cNvPr id="21" name="Text Placeholder 87">
            <a:extLst>
              <a:ext uri="{FF2B5EF4-FFF2-40B4-BE49-F238E27FC236}">
                <a16:creationId xmlns:a16="http://schemas.microsoft.com/office/drawing/2014/main" id="{ED6BA1F4-974B-AA4D-BF12-3F1211493C26}"/>
              </a:ext>
            </a:extLst>
          </p:cNvPr>
          <p:cNvSpPr txBox="1">
            <a:spLocks/>
          </p:cNvSpPr>
          <p:nvPr/>
        </p:nvSpPr>
        <p:spPr>
          <a:xfrm>
            <a:off x="15113000" y="7897591"/>
            <a:ext cx="13141098" cy="764395"/>
          </a:xfrm>
          <a:prstGeom prst="round2SameRect">
            <a:avLst/>
          </a:prstGeom>
          <a:solidFill>
            <a:srgbClr val="00ADB4"/>
          </a:solidFill>
          <a:ln w="38100">
            <a:solidFill>
              <a:srgbClr val="00ADB4"/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3200" b="1" dirty="0" smtClean="0">
                <a:solidFill>
                  <a:schemeClr val="bg1"/>
                </a:solidFill>
              </a:rPr>
              <a:t>RESULTADOS</a:t>
            </a:r>
            <a:endParaRPr lang="pt-BR" sz="3200" b="1" dirty="0">
              <a:solidFill>
                <a:schemeClr val="bg1"/>
              </a:solidFill>
            </a:endParaRPr>
          </a:p>
        </p:txBody>
      </p:sp>
      <p:sp>
        <p:nvSpPr>
          <p:cNvPr id="22" name="Text Placeholder 86">
            <a:extLst>
              <a:ext uri="{FF2B5EF4-FFF2-40B4-BE49-F238E27FC236}">
                <a16:creationId xmlns:a16="http://schemas.microsoft.com/office/drawing/2014/main" id="{B51B601C-AA87-C448-96E5-5B6D1C8B4249}"/>
              </a:ext>
            </a:extLst>
          </p:cNvPr>
          <p:cNvSpPr txBox="1">
            <a:spLocks/>
          </p:cNvSpPr>
          <p:nvPr/>
        </p:nvSpPr>
        <p:spPr>
          <a:xfrm>
            <a:off x="545687" y="18720469"/>
            <a:ext cx="13590000" cy="4571331"/>
          </a:xfrm>
          <a:prstGeom prst="roundRect">
            <a:avLst>
              <a:gd name="adj" fmla="val 5751"/>
            </a:avLst>
          </a:prstGeom>
          <a:ln w="38100">
            <a:solidFill>
              <a:srgbClr val="00ADB4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endParaRPr lang="pt-BR" sz="3000" dirty="0" smtClean="0"/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pt-BR" sz="3000" dirty="0" smtClean="0"/>
              <a:t>	Copie e cole seu texto aqui e ajuste o tamanho da área conforme for necessário. O mesmo serve para a sessão do título.</a:t>
            </a:r>
          </a:p>
        </p:txBody>
      </p:sp>
      <p:sp>
        <p:nvSpPr>
          <p:cNvPr id="23" name="Text Placeholder 87">
            <a:extLst>
              <a:ext uri="{FF2B5EF4-FFF2-40B4-BE49-F238E27FC236}">
                <a16:creationId xmlns:a16="http://schemas.microsoft.com/office/drawing/2014/main" id="{ED6BA1F4-974B-AA4D-BF12-3F1211493C26}"/>
              </a:ext>
            </a:extLst>
          </p:cNvPr>
          <p:cNvSpPr txBox="1">
            <a:spLocks/>
          </p:cNvSpPr>
          <p:nvPr/>
        </p:nvSpPr>
        <p:spPr>
          <a:xfrm>
            <a:off x="545049" y="18306718"/>
            <a:ext cx="13590000" cy="790507"/>
          </a:xfrm>
          <a:prstGeom prst="round2SameRect">
            <a:avLst/>
          </a:prstGeom>
          <a:solidFill>
            <a:srgbClr val="00ADB4"/>
          </a:solidFill>
          <a:ln w="38100">
            <a:solidFill>
              <a:srgbClr val="00ADB4"/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b="1" dirty="0" smtClean="0">
                <a:solidFill>
                  <a:schemeClr val="bg1"/>
                </a:solidFill>
              </a:rPr>
              <a:t>OBJETIVOS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24" name="Text Placeholder 86">
            <a:extLst>
              <a:ext uri="{FF2B5EF4-FFF2-40B4-BE49-F238E27FC236}">
                <a16:creationId xmlns:a16="http://schemas.microsoft.com/office/drawing/2014/main" id="{B51B601C-AA87-C448-96E5-5B6D1C8B4249}"/>
              </a:ext>
            </a:extLst>
          </p:cNvPr>
          <p:cNvSpPr txBox="1">
            <a:spLocks/>
          </p:cNvSpPr>
          <p:nvPr/>
        </p:nvSpPr>
        <p:spPr>
          <a:xfrm>
            <a:off x="545687" y="24085685"/>
            <a:ext cx="13590000" cy="14567713"/>
          </a:xfrm>
          <a:prstGeom prst="roundRect">
            <a:avLst>
              <a:gd name="adj" fmla="val 5751"/>
            </a:avLst>
          </a:prstGeom>
          <a:ln w="38100">
            <a:solidFill>
              <a:srgbClr val="00ADB4"/>
            </a:solidFill>
          </a:ln>
        </p:spPr>
        <p:txBody>
          <a:bodyPr/>
          <a:lstStyle>
            <a:defPPr>
              <a:defRPr lang="pt-BR"/>
            </a:defPPr>
            <a:lvl1pPr indent="0" algn="just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3000"/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endParaRPr lang="pt-BR" dirty="0" smtClean="0"/>
          </a:p>
          <a:p>
            <a:r>
              <a:rPr lang="pt-BR" dirty="0"/>
              <a:t>	Copie e cole seu texto aqui e ajuste o tamanho da área conforme for necessário. O mesmo serve para a sessão do título</a:t>
            </a:r>
            <a:r>
              <a:rPr lang="pt-BR" dirty="0" smtClean="0"/>
              <a:t>.</a:t>
            </a:r>
            <a:endParaRPr lang="pt-BR" dirty="0"/>
          </a:p>
        </p:txBody>
      </p:sp>
      <p:sp>
        <p:nvSpPr>
          <p:cNvPr id="25" name="Text Placeholder 87">
            <a:extLst>
              <a:ext uri="{FF2B5EF4-FFF2-40B4-BE49-F238E27FC236}">
                <a16:creationId xmlns:a16="http://schemas.microsoft.com/office/drawing/2014/main" id="{ED6BA1F4-974B-AA4D-BF12-3F1211493C26}"/>
              </a:ext>
            </a:extLst>
          </p:cNvPr>
          <p:cNvSpPr txBox="1">
            <a:spLocks/>
          </p:cNvSpPr>
          <p:nvPr/>
        </p:nvSpPr>
        <p:spPr>
          <a:xfrm>
            <a:off x="545049" y="23870599"/>
            <a:ext cx="13590000" cy="790507"/>
          </a:xfrm>
          <a:prstGeom prst="round2SameRect">
            <a:avLst/>
          </a:prstGeom>
          <a:solidFill>
            <a:srgbClr val="00ADB4"/>
          </a:solidFill>
          <a:ln w="38100">
            <a:solidFill>
              <a:srgbClr val="00ADB4"/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3200" b="1" dirty="0" smtClean="0">
                <a:solidFill>
                  <a:schemeClr val="bg1"/>
                </a:solidFill>
              </a:rPr>
              <a:t>METODOLOGIA</a:t>
            </a:r>
            <a:endParaRPr lang="pt-BR" sz="3200" b="1" dirty="0">
              <a:solidFill>
                <a:schemeClr val="bg1"/>
              </a:solidFill>
            </a:endParaRPr>
          </a:p>
        </p:txBody>
      </p:sp>
      <p:sp>
        <p:nvSpPr>
          <p:cNvPr id="26" name="Text Placeholder 86">
            <a:extLst>
              <a:ext uri="{FF2B5EF4-FFF2-40B4-BE49-F238E27FC236}">
                <a16:creationId xmlns:a16="http://schemas.microsoft.com/office/drawing/2014/main" id="{B51B601C-AA87-C448-96E5-5B6D1C8B4249}"/>
              </a:ext>
            </a:extLst>
          </p:cNvPr>
          <p:cNvSpPr txBox="1">
            <a:spLocks/>
          </p:cNvSpPr>
          <p:nvPr/>
        </p:nvSpPr>
        <p:spPr>
          <a:xfrm>
            <a:off x="14815860" y="35968681"/>
            <a:ext cx="13590000" cy="2399167"/>
          </a:xfrm>
          <a:prstGeom prst="roundRect">
            <a:avLst>
              <a:gd name="adj" fmla="val 5751"/>
            </a:avLst>
          </a:prstGeom>
          <a:ln w="38100">
            <a:solidFill>
              <a:srgbClr val="00ADB4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endParaRPr lang="pt-BR" sz="3000" dirty="0" smtClean="0"/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pt-BR" sz="3000" dirty="0" smtClean="0"/>
              <a:t>	Copie e cole seu texto aqui e ajuste o tamanho da área conforme for necessário. O mesmo serve para a sessão do título.</a:t>
            </a:r>
          </a:p>
        </p:txBody>
      </p:sp>
      <p:sp>
        <p:nvSpPr>
          <p:cNvPr id="27" name="Text Placeholder 87">
            <a:extLst>
              <a:ext uri="{FF2B5EF4-FFF2-40B4-BE49-F238E27FC236}">
                <a16:creationId xmlns:a16="http://schemas.microsoft.com/office/drawing/2014/main" id="{ED6BA1F4-974B-AA4D-BF12-3F1211493C26}"/>
              </a:ext>
            </a:extLst>
          </p:cNvPr>
          <p:cNvSpPr txBox="1">
            <a:spLocks/>
          </p:cNvSpPr>
          <p:nvPr/>
        </p:nvSpPr>
        <p:spPr>
          <a:xfrm>
            <a:off x="14663460" y="35182217"/>
            <a:ext cx="13590000" cy="653313"/>
          </a:xfrm>
          <a:prstGeom prst="round2SameRect">
            <a:avLst/>
          </a:prstGeom>
          <a:solidFill>
            <a:srgbClr val="00ADB4"/>
          </a:solidFill>
          <a:ln w="38100">
            <a:solidFill>
              <a:srgbClr val="00ADB4"/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b="1" dirty="0" smtClean="0">
                <a:solidFill>
                  <a:schemeClr val="bg1"/>
                </a:solidFill>
              </a:rPr>
              <a:t>REFERÊNCIAS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29" name="Text Placeholder 87">
            <a:extLst>
              <a:ext uri="{FF2B5EF4-FFF2-40B4-BE49-F238E27FC236}">
                <a16:creationId xmlns:a16="http://schemas.microsoft.com/office/drawing/2014/main" id="{ED6BA1F4-974B-AA4D-BF12-3F1211493C26}"/>
              </a:ext>
            </a:extLst>
          </p:cNvPr>
          <p:cNvSpPr txBox="1">
            <a:spLocks/>
          </p:cNvSpPr>
          <p:nvPr/>
        </p:nvSpPr>
        <p:spPr>
          <a:xfrm>
            <a:off x="14663460" y="38653399"/>
            <a:ext cx="13590000" cy="790507"/>
          </a:xfrm>
          <a:prstGeom prst="round2SameRect">
            <a:avLst/>
          </a:prstGeom>
          <a:solidFill>
            <a:srgbClr val="00ADB4"/>
          </a:solidFill>
          <a:ln w="38100">
            <a:solidFill>
              <a:srgbClr val="00ADB4"/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b="1" dirty="0" smtClean="0">
                <a:solidFill>
                  <a:schemeClr val="bg1"/>
                </a:solidFill>
              </a:rPr>
              <a:t>AGRADECIMENTOS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30" name="Text Placeholder 86">
            <a:extLst>
              <a:ext uri="{FF2B5EF4-FFF2-40B4-BE49-F238E27FC236}">
                <a16:creationId xmlns:a16="http://schemas.microsoft.com/office/drawing/2014/main" id="{B51B601C-AA87-C448-96E5-5B6D1C8B4249}"/>
              </a:ext>
            </a:extLst>
          </p:cNvPr>
          <p:cNvSpPr txBox="1">
            <a:spLocks/>
          </p:cNvSpPr>
          <p:nvPr/>
        </p:nvSpPr>
        <p:spPr>
          <a:xfrm>
            <a:off x="-1" y="39443906"/>
            <a:ext cx="28800425" cy="3756732"/>
          </a:xfrm>
          <a:prstGeom prst="roundRect">
            <a:avLst>
              <a:gd name="adj" fmla="val 5751"/>
            </a:avLst>
          </a:prstGeom>
          <a:ln w="38100">
            <a:noFill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endParaRPr lang="pt-BR" sz="3000" dirty="0" smtClean="0"/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pt-BR" sz="3000" dirty="0" smtClean="0"/>
              <a:t>	Copie e cole seu texto aqui e ajuste o tamanho da área conforme for necessário. O mesmo serve para a sessão do título. Como sugestão os agradecimentos podem ser os logotipos das agências de fomento, da Universidade, Grupos de pesquisa, etc...</a:t>
            </a:r>
          </a:p>
        </p:txBody>
      </p:sp>
      <p:sp>
        <p:nvSpPr>
          <p:cNvPr id="14" name="Text Placeholder 87">
            <a:extLst>
              <a:ext uri="{FF2B5EF4-FFF2-40B4-BE49-F238E27FC236}">
                <a16:creationId xmlns:a16="http://schemas.microsoft.com/office/drawing/2014/main" id="{ED6BA1F4-974B-AA4D-BF12-3F1211493C26}"/>
              </a:ext>
            </a:extLst>
          </p:cNvPr>
          <p:cNvSpPr txBox="1">
            <a:spLocks/>
          </p:cNvSpPr>
          <p:nvPr/>
        </p:nvSpPr>
        <p:spPr>
          <a:xfrm>
            <a:off x="14663460" y="27717551"/>
            <a:ext cx="13590000" cy="790507"/>
          </a:xfrm>
          <a:prstGeom prst="round2SameRect">
            <a:avLst/>
          </a:prstGeom>
          <a:solidFill>
            <a:srgbClr val="00ADB4"/>
          </a:solidFill>
          <a:ln w="38100">
            <a:solidFill>
              <a:srgbClr val="00ADB4"/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3200" b="1" dirty="0" smtClean="0">
                <a:solidFill>
                  <a:schemeClr val="bg1"/>
                </a:solidFill>
              </a:rPr>
              <a:t>CONCLUSÃO</a:t>
            </a:r>
            <a:endParaRPr lang="pt-BR" sz="3200" b="1" dirty="0">
              <a:solidFill>
                <a:schemeClr val="bg1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940584" y="5426052"/>
            <a:ext cx="274457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9600" b="1" dirty="0" smtClean="0"/>
              <a:t>TÍTULO</a:t>
            </a:r>
            <a:endParaRPr lang="pt-BR" b="1" dirty="0"/>
          </a:p>
        </p:txBody>
      </p:sp>
      <p:sp>
        <p:nvSpPr>
          <p:cNvPr id="20" name="Text Placeholder 86">
            <a:extLst>
              <a:ext uri="{FF2B5EF4-FFF2-40B4-BE49-F238E27FC236}">
                <a16:creationId xmlns:a16="http://schemas.microsoft.com/office/drawing/2014/main" id="{B51B601C-AA87-C448-96E5-5B6D1C8B4249}"/>
              </a:ext>
            </a:extLst>
          </p:cNvPr>
          <p:cNvSpPr txBox="1">
            <a:spLocks/>
          </p:cNvSpPr>
          <p:nvPr/>
        </p:nvSpPr>
        <p:spPr>
          <a:xfrm>
            <a:off x="14815860" y="28760687"/>
            <a:ext cx="13590000" cy="6288379"/>
          </a:xfrm>
          <a:prstGeom prst="roundRect">
            <a:avLst>
              <a:gd name="adj" fmla="val 5751"/>
            </a:avLst>
          </a:prstGeom>
          <a:ln w="38100">
            <a:solidFill>
              <a:srgbClr val="00ADB4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endParaRPr lang="pt-BR" sz="3000" dirty="0" smtClean="0"/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pt-BR" sz="3000" dirty="0" smtClean="0"/>
              <a:t>	Copie e cole seu texto aqui e ajuste o tamanho da área conforme for necessário. O mesmo serve para a sessão do título.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</TotalTime>
  <Words>8</Words>
  <Application>Microsoft Office PowerPoint</Application>
  <PresentationFormat>Personalizar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Arial</vt:lpstr>
      <vt:lpstr>DejaVu Sans</vt:lpstr>
      <vt:lpstr>Symbol</vt:lpstr>
      <vt:lpstr>Times New Roman</vt:lpstr>
      <vt:lpstr>Wingdings</vt:lpstr>
      <vt:lpstr>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/>
  <dc:creator>UFOB</dc:creator>
  <dc:description/>
  <cp:lastModifiedBy>UFOB</cp:lastModifiedBy>
  <cp:revision>10</cp:revision>
  <dcterms:created xsi:type="dcterms:W3CDTF">2025-09-10T15:42:51Z</dcterms:created>
  <dcterms:modified xsi:type="dcterms:W3CDTF">2026-10-25T02:45:15Z</dcterms:modified>
  <dc:language>pt-BR</dc:language>
</cp:coreProperties>
</file>