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_rels/slideLayout1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28800425" cy="43200638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440000" y="5014800"/>
            <a:ext cx="25918560" cy="62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440000" y="10108800"/>
            <a:ext cx="25919640" cy="2505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F274080-790D-4E65-B258-E04535C0AD1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440000" y="5190120"/>
            <a:ext cx="2591856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9849600" y="39354480"/>
            <a:ext cx="9128160" cy="297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20649600" y="39354480"/>
            <a:ext cx="6708960" cy="297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7BD474A-49DC-404D-8860-46EB1415E84B}" type="slidenum"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1440000" y="39354480"/>
            <a:ext cx="6708960" cy="2975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1440000" y="10108800"/>
            <a:ext cx="25919640" cy="2505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LibreOffice/25.8.1.1$Windows_X86_64 LibreOffice_project/54047653041915e595ad4e45cccea684809c77b5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2025-09-10T15:42:51Z</dcterms:created>
  <dc:creator/>
  <dc:description/>
  <dc:language>pt-BR</dc:language>
  <cp:lastModifiedBy/>
  <dcterms:modified xsi:type="dcterms:W3CDTF">2025-09-17T13:33:15Z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