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5" roundtripDataSignature="AMtx7mjmDlE55EZu5dqBPTuLgMW18Tboh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hacaf97423ff89d5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hacaf97423ff89d5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hacaf97423ff89d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hacaf97423ff89d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0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0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2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2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3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4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4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4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4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4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7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7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8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8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9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0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0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"/>
          <p:cNvGrpSpPr/>
          <p:nvPr/>
        </p:nvGrpSpPr>
        <p:grpSpPr>
          <a:xfrm>
            <a:off x="0" y="0"/>
            <a:ext cx="12192000" cy="1221319"/>
            <a:chOff x="0" y="0"/>
            <a:chExt cx="12192000" cy="1221319"/>
          </a:xfrm>
        </p:grpSpPr>
        <p:pic>
          <p:nvPicPr>
            <p:cNvPr id="85" name="Google Shape;85;p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905936" y="1"/>
              <a:ext cx="3471332" cy="122131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6" name="Google Shape;86;p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974666" y="0"/>
              <a:ext cx="3217334" cy="121821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7" name="Google Shape;87;p1"/>
            <p:cNvPicPr preferRelativeResize="0"/>
            <p:nvPr/>
          </p:nvPicPr>
          <p:blipFill rotWithShape="1">
            <a:blip r:embed="rId5">
              <a:alphaModFix/>
            </a:blip>
            <a:srcRect l="17152" r="30041"/>
            <a:stretch/>
          </p:blipFill>
          <p:spPr>
            <a:xfrm>
              <a:off x="4377268" y="0"/>
              <a:ext cx="4597398" cy="121605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8" name="Google Shape;88;p1"/>
            <p:cNvPicPr preferRelativeResize="0"/>
            <p:nvPr/>
          </p:nvPicPr>
          <p:blipFill rotWithShape="1">
            <a:blip r:embed="rId5">
              <a:alphaModFix/>
            </a:blip>
            <a:srcRect l="47713" r="30041"/>
            <a:stretch/>
          </p:blipFill>
          <p:spPr>
            <a:xfrm>
              <a:off x="0" y="0"/>
              <a:ext cx="905936" cy="122131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9" name="Google Shape;89;p1"/>
          <p:cNvSpPr txBox="1"/>
          <p:nvPr/>
        </p:nvSpPr>
        <p:spPr>
          <a:xfrm>
            <a:off x="4986866" y="2878666"/>
            <a:ext cx="4334416" cy="156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600" b="0" i="0" u="none" strike="noStrike" cap="none" dirty="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CAPA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" name="Google Shape;94;p2"/>
          <p:cNvGrpSpPr/>
          <p:nvPr/>
        </p:nvGrpSpPr>
        <p:grpSpPr>
          <a:xfrm>
            <a:off x="0" y="0"/>
            <a:ext cx="12192000" cy="1221319"/>
            <a:chOff x="0" y="0"/>
            <a:chExt cx="12192000" cy="1221319"/>
          </a:xfrm>
        </p:grpSpPr>
        <p:pic>
          <p:nvPicPr>
            <p:cNvPr id="95" name="Google Shape;95;p2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905936" y="1"/>
              <a:ext cx="3471332" cy="122131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6" name="Google Shape;96;p2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974666" y="0"/>
              <a:ext cx="3217334" cy="121821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7" name="Google Shape;97;p2"/>
            <p:cNvPicPr preferRelativeResize="0"/>
            <p:nvPr/>
          </p:nvPicPr>
          <p:blipFill rotWithShape="1">
            <a:blip r:embed="rId5">
              <a:alphaModFix/>
            </a:blip>
            <a:srcRect l="17152" r="30041"/>
            <a:stretch/>
          </p:blipFill>
          <p:spPr>
            <a:xfrm>
              <a:off x="4377268" y="0"/>
              <a:ext cx="4597398" cy="121605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8" name="Google Shape;98;p2"/>
            <p:cNvPicPr preferRelativeResize="0"/>
            <p:nvPr/>
          </p:nvPicPr>
          <p:blipFill rotWithShape="1">
            <a:blip r:embed="rId5">
              <a:alphaModFix/>
            </a:blip>
            <a:srcRect l="47713" r="30041"/>
            <a:stretch/>
          </p:blipFill>
          <p:spPr>
            <a:xfrm>
              <a:off x="0" y="0"/>
              <a:ext cx="905936" cy="122131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" name="Google Shape;99;p2"/>
          <p:cNvSpPr txBox="1"/>
          <p:nvPr/>
        </p:nvSpPr>
        <p:spPr>
          <a:xfrm>
            <a:off x="2743198" y="2827866"/>
            <a:ext cx="7145867" cy="156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6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INTRODUÇÃO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" name="Google Shape;104;p3"/>
          <p:cNvGrpSpPr/>
          <p:nvPr/>
        </p:nvGrpSpPr>
        <p:grpSpPr>
          <a:xfrm>
            <a:off x="0" y="0"/>
            <a:ext cx="12192000" cy="1221319"/>
            <a:chOff x="0" y="0"/>
            <a:chExt cx="12192000" cy="1221319"/>
          </a:xfrm>
        </p:grpSpPr>
        <p:pic>
          <p:nvPicPr>
            <p:cNvPr id="105" name="Google Shape;105;p3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905936" y="1"/>
              <a:ext cx="3471332" cy="122131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6" name="Google Shape;106;p3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974666" y="0"/>
              <a:ext cx="3217334" cy="121821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7" name="Google Shape;107;p3"/>
            <p:cNvPicPr preferRelativeResize="0"/>
            <p:nvPr/>
          </p:nvPicPr>
          <p:blipFill rotWithShape="1">
            <a:blip r:embed="rId5">
              <a:alphaModFix/>
            </a:blip>
            <a:srcRect l="17152" r="30041"/>
            <a:stretch/>
          </p:blipFill>
          <p:spPr>
            <a:xfrm>
              <a:off x="4377268" y="0"/>
              <a:ext cx="4597398" cy="121605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8" name="Google Shape;108;p3"/>
            <p:cNvPicPr preferRelativeResize="0"/>
            <p:nvPr/>
          </p:nvPicPr>
          <p:blipFill rotWithShape="1">
            <a:blip r:embed="rId5">
              <a:alphaModFix/>
            </a:blip>
            <a:srcRect l="47713" r="30041"/>
            <a:stretch/>
          </p:blipFill>
          <p:spPr>
            <a:xfrm>
              <a:off x="0" y="0"/>
              <a:ext cx="905936" cy="122131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09" name="Google Shape;109;p3"/>
          <p:cNvSpPr txBox="1"/>
          <p:nvPr/>
        </p:nvSpPr>
        <p:spPr>
          <a:xfrm>
            <a:off x="3632198" y="2836332"/>
            <a:ext cx="5672669" cy="156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6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OBJETIVOS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4" name="Google Shape;114;p4"/>
          <p:cNvGrpSpPr/>
          <p:nvPr/>
        </p:nvGrpSpPr>
        <p:grpSpPr>
          <a:xfrm>
            <a:off x="0" y="0"/>
            <a:ext cx="12192000" cy="1221319"/>
            <a:chOff x="0" y="0"/>
            <a:chExt cx="12192000" cy="1221319"/>
          </a:xfrm>
        </p:grpSpPr>
        <p:pic>
          <p:nvPicPr>
            <p:cNvPr id="115" name="Google Shape;115;p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905936" y="1"/>
              <a:ext cx="3471332" cy="122131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6" name="Google Shape;116;p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974666" y="0"/>
              <a:ext cx="3217334" cy="121821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7" name="Google Shape;117;p4"/>
            <p:cNvPicPr preferRelativeResize="0"/>
            <p:nvPr/>
          </p:nvPicPr>
          <p:blipFill rotWithShape="1">
            <a:blip r:embed="rId5">
              <a:alphaModFix/>
            </a:blip>
            <a:srcRect l="17152" r="30041"/>
            <a:stretch/>
          </p:blipFill>
          <p:spPr>
            <a:xfrm>
              <a:off x="4377268" y="0"/>
              <a:ext cx="4597398" cy="121605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8" name="Google Shape;118;p4"/>
            <p:cNvPicPr preferRelativeResize="0"/>
            <p:nvPr/>
          </p:nvPicPr>
          <p:blipFill rotWithShape="1">
            <a:blip r:embed="rId5">
              <a:alphaModFix/>
            </a:blip>
            <a:srcRect l="47713" r="30041"/>
            <a:stretch/>
          </p:blipFill>
          <p:spPr>
            <a:xfrm>
              <a:off x="0" y="0"/>
              <a:ext cx="905936" cy="122131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9" name="Google Shape;119;p4"/>
          <p:cNvSpPr txBox="1"/>
          <p:nvPr/>
        </p:nvSpPr>
        <p:spPr>
          <a:xfrm>
            <a:off x="2472268" y="2954866"/>
            <a:ext cx="8111065" cy="156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6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METODOLOGIA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4" name="Google Shape;124;hacaf97423ff89d5_0_9"/>
          <p:cNvGrpSpPr/>
          <p:nvPr/>
        </p:nvGrpSpPr>
        <p:grpSpPr>
          <a:xfrm>
            <a:off x="0" y="0"/>
            <a:ext cx="12192001" cy="1221319"/>
            <a:chOff x="0" y="0"/>
            <a:chExt cx="12192001" cy="1221319"/>
          </a:xfrm>
        </p:grpSpPr>
        <p:pic>
          <p:nvPicPr>
            <p:cNvPr id="125" name="Google Shape;125;hacaf97423ff89d5_0_9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905936" y="1"/>
              <a:ext cx="3471332" cy="122131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6" name="Google Shape;126;hacaf97423ff89d5_0_9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974666" y="0"/>
              <a:ext cx="3217335" cy="121821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7" name="Google Shape;127;hacaf97423ff89d5_0_9"/>
            <p:cNvPicPr preferRelativeResize="0"/>
            <p:nvPr/>
          </p:nvPicPr>
          <p:blipFill rotWithShape="1">
            <a:blip r:embed="rId5">
              <a:alphaModFix/>
            </a:blip>
            <a:srcRect l="17152" r="30042"/>
            <a:stretch/>
          </p:blipFill>
          <p:spPr>
            <a:xfrm>
              <a:off x="4377268" y="0"/>
              <a:ext cx="4597398" cy="121605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8" name="Google Shape;128;hacaf97423ff89d5_0_9"/>
            <p:cNvPicPr preferRelativeResize="0"/>
            <p:nvPr/>
          </p:nvPicPr>
          <p:blipFill rotWithShape="1">
            <a:blip r:embed="rId5">
              <a:alphaModFix/>
            </a:blip>
            <a:srcRect l="47713" r="30041"/>
            <a:stretch/>
          </p:blipFill>
          <p:spPr>
            <a:xfrm>
              <a:off x="0" y="0"/>
              <a:ext cx="905936" cy="122131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9" name="Google Shape;129;hacaf97423ff89d5_0_9"/>
          <p:cNvSpPr txBox="1"/>
          <p:nvPr/>
        </p:nvSpPr>
        <p:spPr>
          <a:xfrm>
            <a:off x="2472268" y="2954866"/>
            <a:ext cx="8111100" cy="15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6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METODOLOGIA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4" name="Google Shape;134;p5"/>
          <p:cNvGrpSpPr/>
          <p:nvPr/>
        </p:nvGrpSpPr>
        <p:grpSpPr>
          <a:xfrm>
            <a:off x="0" y="0"/>
            <a:ext cx="12192000" cy="1221319"/>
            <a:chOff x="0" y="0"/>
            <a:chExt cx="12192000" cy="1221319"/>
          </a:xfrm>
        </p:grpSpPr>
        <p:pic>
          <p:nvPicPr>
            <p:cNvPr id="135" name="Google Shape;135;p5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905936" y="1"/>
              <a:ext cx="3471332" cy="122131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6" name="Google Shape;136;p5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974666" y="0"/>
              <a:ext cx="3217334" cy="121821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7" name="Google Shape;137;p5"/>
            <p:cNvPicPr preferRelativeResize="0"/>
            <p:nvPr/>
          </p:nvPicPr>
          <p:blipFill rotWithShape="1">
            <a:blip r:embed="rId5">
              <a:alphaModFix/>
            </a:blip>
            <a:srcRect l="17152" r="30041"/>
            <a:stretch/>
          </p:blipFill>
          <p:spPr>
            <a:xfrm>
              <a:off x="4377268" y="0"/>
              <a:ext cx="4597398" cy="121605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8" name="Google Shape;138;p5"/>
            <p:cNvPicPr preferRelativeResize="0"/>
            <p:nvPr/>
          </p:nvPicPr>
          <p:blipFill rotWithShape="1">
            <a:blip r:embed="rId5">
              <a:alphaModFix/>
            </a:blip>
            <a:srcRect l="47713" r="30041"/>
            <a:stretch/>
          </p:blipFill>
          <p:spPr>
            <a:xfrm>
              <a:off x="0" y="0"/>
              <a:ext cx="905936" cy="122131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39" name="Google Shape;139;p5"/>
          <p:cNvSpPr txBox="1"/>
          <p:nvPr/>
        </p:nvSpPr>
        <p:spPr>
          <a:xfrm>
            <a:off x="2476501" y="2362199"/>
            <a:ext cx="7869766" cy="3046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6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RESULTADOS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6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E DISCUSSÕES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4" name="Google Shape;144;hacaf97423ff89d5_0_0"/>
          <p:cNvGrpSpPr/>
          <p:nvPr/>
        </p:nvGrpSpPr>
        <p:grpSpPr>
          <a:xfrm>
            <a:off x="0" y="0"/>
            <a:ext cx="12192001" cy="1221319"/>
            <a:chOff x="0" y="0"/>
            <a:chExt cx="12192001" cy="1221319"/>
          </a:xfrm>
        </p:grpSpPr>
        <p:pic>
          <p:nvPicPr>
            <p:cNvPr id="145" name="Google Shape;145;hacaf97423ff89d5_0_0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905936" y="1"/>
              <a:ext cx="3471332" cy="122131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6" name="Google Shape;146;hacaf97423ff89d5_0_0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974666" y="0"/>
              <a:ext cx="3217335" cy="121821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7" name="Google Shape;147;hacaf97423ff89d5_0_0"/>
            <p:cNvPicPr preferRelativeResize="0"/>
            <p:nvPr/>
          </p:nvPicPr>
          <p:blipFill rotWithShape="1">
            <a:blip r:embed="rId5">
              <a:alphaModFix/>
            </a:blip>
            <a:srcRect l="17152" r="30042"/>
            <a:stretch/>
          </p:blipFill>
          <p:spPr>
            <a:xfrm>
              <a:off x="4377268" y="0"/>
              <a:ext cx="4597398" cy="121605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8" name="Google Shape;148;hacaf97423ff89d5_0_0"/>
            <p:cNvPicPr preferRelativeResize="0"/>
            <p:nvPr/>
          </p:nvPicPr>
          <p:blipFill rotWithShape="1">
            <a:blip r:embed="rId5">
              <a:alphaModFix/>
            </a:blip>
            <a:srcRect l="47713" r="30041"/>
            <a:stretch/>
          </p:blipFill>
          <p:spPr>
            <a:xfrm>
              <a:off x="0" y="0"/>
              <a:ext cx="905936" cy="122131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9" name="Google Shape;149;hacaf97423ff89d5_0_0"/>
          <p:cNvSpPr txBox="1"/>
          <p:nvPr/>
        </p:nvSpPr>
        <p:spPr>
          <a:xfrm>
            <a:off x="2476501" y="2362199"/>
            <a:ext cx="7869900" cy="30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6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RESULTADOS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6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E DISCUSSÕES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4" name="Google Shape;154;p6"/>
          <p:cNvGrpSpPr/>
          <p:nvPr/>
        </p:nvGrpSpPr>
        <p:grpSpPr>
          <a:xfrm>
            <a:off x="0" y="0"/>
            <a:ext cx="12192000" cy="1221319"/>
            <a:chOff x="0" y="0"/>
            <a:chExt cx="12192000" cy="1221319"/>
          </a:xfrm>
        </p:grpSpPr>
        <p:pic>
          <p:nvPicPr>
            <p:cNvPr id="155" name="Google Shape;155;p6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905936" y="1"/>
              <a:ext cx="3471332" cy="122131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6" name="Google Shape;156;p6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974666" y="0"/>
              <a:ext cx="3217334" cy="121821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7" name="Google Shape;157;p6"/>
            <p:cNvPicPr preferRelativeResize="0"/>
            <p:nvPr/>
          </p:nvPicPr>
          <p:blipFill rotWithShape="1">
            <a:blip r:embed="rId5">
              <a:alphaModFix/>
            </a:blip>
            <a:srcRect l="17152" r="30041"/>
            <a:stretch/>
          </p:blipFill>
          <p:spPr>
            <a:xfrm>
              <a:off x="4377268" y="0"/>
              <a:ext cx="4597398" cy="121605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8" name="Google Shape;158;p6"/>
            <p:cNvPicPr preferRelativeResize="0"/>
            <p:nvPr/>
          </p:nvPicPr>
          <p:blipFill rotWithShape="1">
            <a:blip r:embed="rId5">
              <a:alphaModFix/>
            </a:blip>
            <a:srcRect l="47713" r="30041"/>
            <a:stretch/>
          </p:blipFill>
          <p:spPr>
            <a:xfrm>
              <a:off x="0" y="0"/>
              <a:ext cx="905936" cy="122131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59" name="Google Shape;159;p6"/>
          <p:cNvSpPr txBox="1"/>
          <p:nvPr/>
        </p:nvSpPr>
        <p:spPr>
          <a:xfrm>
            <a:off x="3115731" y="2827866"/>
            <a:ext cx="6756402" cy="156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6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CONCLUSÃO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4" name="Google Shape;164;p7"/>
          <p:cNvGrpSpPr/>
          <p:nvPr/>
        </p:nvGrpSpPr>
        <p:grpSpPr>
          <a:xfrm>
            <a:off x="0" y="0"/>
            <a:ext cx="12192000" cy="1221319"/>
            <a:chOff x="0" y="0"/>
            <a:chExt cx="12192000" cy="1221319"/>
          </a:xfrm>
        </p:grpSpPr>
        <p:pic>
          <p:nvPicPr>
            <p:cNvPr id="165" name="Google Shape;165;p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905936" y="1"/>
              <a:ext cx="3471332" cy="122131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6" name="Google Shape;166;p7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974666" y="0"/>
              <a:ext cx="3217334" cy="121821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7" name="Google Shape;167;p7"/>
            <p:cNvPicPr preferRelativeResize="0"/>
            <p:nvPr/>
          </p:nvPicPr>
          <p:blipFill rotWithShape="1">
            <a:blip r:embed="rId5">
              <a:alphaModFix/>
            </a:blip>
            <a:srcRect l="17152" r="30041"/>
            <a:stretch/>
          </p:blipFill>
          <p:spPr>
            <a:xfrm>
              <a:off x="4377268" y="0"/>
              <a:ext cx="4597398" cy="121605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8" name="Google Shape;168;p7"/>
            <p:cNvPicPr preferRelativeResize="0"/>
            <p:nvPr/>
          </p:nvPicPr>
          <p:blipFill rotWithShape="1">
            <a:blip r:embed="rId5">
              <a:alphaModFix/>
            </a:blip>
            <a:srcRect l="47713" r="30041"/>
            <a:stretch/>
          </p:blipFill>
          <p:spPr>
            <a:xfrm>
              <a:off x="0" y="0"/>
              <a:ext cx="905936" cy="122131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69" name="Google Shape;169;p7"/>
          <p:cNvSpPr txBox="1"/>
          <p:nvPr/>
        </p:nvSpPr>
        <p:spPr>
          <a:xfrm>
            <a:off x="1921934" y="2463800"/>
            <a:ext cx="8737598" cy="3046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6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REFERÊNCIAS BIBLIOGRÁFICAS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" name="Google Shape;174;p8"/>
          <p:cNvGrpSpPr/>
          <p:nvPr/>
        </p:nvGrpSpPr>
        <p:grpSpPr>
          <a:xfrm>
            <a:off x="0" y="0"/>
            <a:ext cx="12192000" cy="1221319"/>
            <a:chOff x="0" y="0"/>
            <a:chExt cx="12192000" cy="1221319"/>
          </a:xfrm>
        </p:grpSpPr>
        <p:pic>
          <p:nvPicPr>
            <p:cNvPr id="175" name="Google Shape;175;p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905936" y="1"/>
              <a:ext cx="3471332" cy="122131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6" name="Google Shape;176;p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974666" y="0"/>
              <a:ext cx="3217334" cy="121821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7" name="Google Shape;177;p8"/>
            <p:cNvPicPr preferRelativeResize="0"/>
            <p:nvPr/>
          </p:nvPicPr>
          <p:blipFill rotWithShape="1">
            <a:blip r:embed="rId5">
              <a:alphaModFix/>
            </a:blip>
            <a:srcRect l="17152" r="30041"/>
            <a:stretch/>
          </p:blipFill>
          <p:spPr>
            <a:xfrm>
              <a:off x="4377268" y="0"/>
              <a:ext cx="4597398" cy="121605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8" name="Google Shape;178;p8"/>
            <p:cNvPicPr preferRelativeResize="0"/>
            <p:nvPr/>
          </p:nvPicPr>
          <p:blipFill rotWithShape="1">
            <a:blip r:embed="rId5">
              <a:alphaModFix/>
            </a:blip>
            <a:srcRect l="47713" r="30041"/>
            <a:stretch/>
          </p:blipFill>
          <p:spPr>
            <a:xfrm>
              <a:off x="0" y="0"/>
              <a:ext cx="905936" cy="122131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79" name="Google Shape;179;p8"/>
          <p:cNvSpPr txBox="1"/>
          <p:nvPr/>
        </p:nvSpPr>
        <p:spPr>
          <a:xfrm>
            <a:off x="1439333" y="2853266"/>
            <a:ext cx="9948333" cy="156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6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AGRADECIMENTOS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</Words>
  <Application>Microsoft Office PowerPoint</Application>
  <PresentationFormat>Widescreen</PresentationFormat>
  <Paragraphs>12</Paragraphs>
  <Slides>10</Slides>
  <Notes>10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3" baseType="lpstr">
      <vt:lpstr>Arial</vt:lpstr>
      <vt:lpstr>Calibri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Zoah Comunicação</dc:creator>
  <cp:lastModifiedBy>UFOB</cp:lastModifiedBy>
  <cp:revision>1</cp:revision>
  <dcterms:created xsi:type="dcterms:W3CDTF">2025-09-24T19:54:01Z</dcterms:created>
  <dcterms:modified xsi:type="dcterms:W3CDTF">2026-10-13T18:46:36Z</dcterms:modified>
</cp:coreProperties>
</file>